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theme/theme3.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4.xml" ContentType="application/vnd.openxmlformats-officedocument.theme+xml"/>
  <Override PartName="/ppt/slideLayouts/slideLayout26.xml" ContentType="application/vnd.openxmlformats-officedocument.presentationml.slideLayout+xml"/>
  <Override PartName="/ppt/theme/theme5.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slideLayouts/slideLayout30.xml" ContentType="application/vnd.openxmlformats-officedocument.presentationml.slideLayout+xml"/>
  <Override PartName="/ppt/theme/theme9.xml" ContentType="application/vnd.openxmlformats-officedocument.theme+xml"/>
  <Override PartName="/ppt/slideLayouts/slideLayout31.xml" ContentType="application/vnd.openxmlformats-officedocument.presentationml.slideLayout+xml"/>
  <Override PartName="/ppt/theme/theme10.xml" ContentType="application/vnd.openxmlformats-officedocument.theme+xml"/>
  <Override PartName="/ppt/slideLayouts/slideLayout32.xml" ContentType="application/vnd.openxmlformats-officedocument.presentationml.slideLayout+xml"/>
  <Override PartName="/ppt/theme/theme11.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12.xml" ContentType="application/vnd.openxmlformats-officedocument.theme+xml"/>
  <Override PartName="/ppt/theme/theme1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14.xml" ContentType="application/vnd.openxmlformats-officedocument.theme+xml"/>
  <Override PartName="/ppt/slideLayouts/slideLayout56.xml" ContentType="application/vnd.openxmlformats-officedocument.presentationml.slideLayout+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2" r:id="rId1"/>
    <p:sldMasterId id="2147484396" r:id="rId2"/>
    <p:sldMasterId id="2147484340" r:id="rId3"/>
    <p:sldMasterId id="2147484375" r:id="rId4"/>
    <p:sldMasterId id="2147484085" r:id="rId5"/>
    <p:sldMasterId id="2147483901" r:id="rId6"/>
    <p:sldMasterId id="2147484362" r:id="rId7"/>
    <p:sldMasterId id="2147484320" r:id="rId8"/>
    <p:sldMasterId id="2147484073" r:id="rId9"/>
    <p:sldMasterId id="2147484071" r:id="rId10"/>
    <p:sldMasterId id="2147484391" r:id="rId11"/>
    <p:sldMasterId id="2147484075" r:id="rId12"/>
    <p:sldMasterId id="2147484399" r:id="rId13"/>
    <p:sldMasterId id="2147484409" r:id="rId14"/>
    <p:sldMasterId id="2147484465" r:id="rId15"/>
  </p:sldMasterIdLst>
  <p:notesMasterIdLst>
    <p:notesMasterId r:id="rId44"/>
  </p:notesMasterIdLst>
  <p:handoutMasterIdLst>
    <p:handoutMasterId r:id="rId45"/>
  </p:handoutMasterIdLst>
  <p:sldIdLst>
    <p:sldId id="279" r:id="rId16"/>
    <p:sldId id="393" r:id="rId17"/>
    <p:sldId id="377" r:id="rId18"/>
    <p:sldId id="394" r:id="rId19"/>
    <p:sldId id="378" r:id="rId20"/>
    <p:sldId id="380" r:id="rId21"/>
    <p:sldId id="381" r:id="rId22"/>
    <p:sldId id="382" r:id="rId23"/>
    <p:sldId id="383" r:id="rId24"/>
    <p:sldId id="384" r:id="rId25"/>
    <p:sldId id="385" r:id="rId26"/>
    <p:sldId id="386" r:id="rId27"/>
    <p:sldId id="395" r:id="rId28"/>
    <p:sldId id="387" r:id="rId29"/>
    <p:sldId id="389" r:id="rId30"/>
    <p:sldId id="396" r:id="rId31"/>
    <p:sldId id="390" r:id="rId32"/>
    <p:sldId id="405" r:id="rId33"/>
    <p:sldId id="391" r:id="rId34"/>
    <p:sldId id="406" r:id="rId35"/>
    <p:sldId id="397" r:id="rId36"/>
    <p:sldId id="398" r:id="rId37"/>
    <p:sldId id="400" r:id="rId38"/>
    <p:sldId id="399" r:id="rId39"/>
    <p:sldId id="401" r:id="rId40"/>
    <p:sldId id="402" r:id="rId41"/>
    <p:sldId id="403" r:id="rId42"/>
    <p:sldId id="376" r:id="rId43"/>
  </p:sldIdLst>
  <p:sldSz cx="9144000" cy="5143500" type="screen16x9"/>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IBM Client Engineering Presentation Layout" id="{591A3328-AB40-EB40-8371-0BE8997D5ECA}">
          <p14:sldIdLst>
            <p14:sldId id="279"/>
            <p14:sldId id="393"/>
            <p14:sldId id="377"/>
            <p14:sldId id="394"/>
            <p14:sldId id="378"/>
            <p14:sldId id="380"/>
            <p14:sldId id="381"/>
            <p14:sldId id="382"/>
            <p14:sldId id="383"/>
            <p14:sldId id="384"/>
            <p14:sldId id="385"/>
            <p14:sldId id="386"/>
            <p14:sldId id="395"/>
            <p14:sldId id="387"/>
            <p14:sldId id="389"/>
            <p14:sldId id="396"/>
            <p14:sldId id="390"/>
            <p14:sldId id="405"/>
            <p14:sldId id="391"/>
            <p14:sldId id="406"/>
            <p14:sldId id="397"/>
            <p14:sldId id="398"/>
            <p14:sldId id="400"/>
            <p14:sldId id="399"/>
            <p14:sldId id="401"/>
            <p14:sldId id="402"/>
            <p14:sldId id="403"/>
          </p14:sldIdLst>
        </p14:section>
        <p14:section name="Closing Slides" id="{ED3FF338-7232-C748-B5FA-E9A6BBA1F7F2}">
          <p14:sldIdLst>
            <p14:sldId id="37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30AD"/>
    <a:srgbClr val="1062FE"/>
    <a:srgbClr val="FA4C56"/>
    <a:srgbClr val="EEEEEE"/>
    <a:srgbClr val="EFEF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09"/>
    <p:restoredTop sz="70838" autoAdjust="0"/>
  </p:normalViewPr>
  <p:slideViewPr>
    <p:cSldViewPr snapToGrid="0">
      <p:cViewPr varScale="1">
        <p:scale>
          <a:sx n="106" d="100"/>
          <a:sy n="106" d="100"/>
        </p:scale>
        <p:origin x="1974" y="10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3.xml"/><Relationship Id="rId26" Type="http://schemas.openxmlformats.org/officeDocument/2006/relationships/slide" Target="slides/slide11.xml"/><Relationship Id="rId39" Type="http://schemas.openxmlformats.org/officeDocument/2006/relationships/slide" Target="slides/slide24.xml"/><Relationship Id="rId21" Type="http://schemas.openxmlformats.org/officeDocument/2006/relationships/slide" Target="slides/slide6.xml"/><Relationship Id="rId34" Type="http://schemas.openxmlformats.org/officeDocument/2006/relationships/slide" Target="slides/slide19.xml"/><Relationship Id="rId42" Type="http://schemas.openxmlformats.org/officeDocument/2006/relationships/slide" Target="slides/slide27.xml"/><Relationship Id="rId47"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1.xml"/><Relationship Id="rId29" Type="http://schemas.openxmlformats.org/officeDocument/2006/relationships/slide" Target="slides/slide14.xml"/><Relationship Id="rId11" Type="http://schemas.openxmlformats.org/officeDocument/2006/relationships/slideMaster" Target="slideMasters/slideMaster11.xml"/><Relationship Id="rId24" Type="http://schemas.openxmlformats.org/officeDocument/2006/relationships/slide" Target="slides/slide9.xml"/><Relationship Id="rId32" Type="http://schemas.openxmlformats.org/officeDocument/2006/relationships/slide" Target="slides/slide17.xml"/><Relationship Id="rId37" Type="http://schemas.openxmlformats.org/officeDocument/2006/relationships/slide" Target="slides/slide22.xml"/><Relationship Id="rId40" Type="http://schemas.openxmlformats.org/officeDocument/2006/relationships/slide" Target="slides/slide25.xml"/><Relationship Id="rId45"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8.xml"/><Relationship Id="rId28" Type="http://schemas.openxmlformats.org/officeDocument/2006/relationships/slide" Target="slides/slide13.xml"/><Relationship Id="rId36" Type="http://schemas.openxmlformats.org/officeDocument/2006/relationships/slide" Target="slides/slide21.xml"/><Relationship Id="rId49"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 Target="slides/slide4.xml"/><Relationship Id="rId31" Type="http://schemas.openxmlformats.org/officeDocument/2006/relationships/slide" Target="slides/slide16.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7.xml"/><Relationship Id="rId27" Type="http://schemas.openxmlformats.org/officeDocument/2006/relationships/slide" Target="slides/slide12.xml"/><Relationship Id="rId30" Type="http://schemas.openxmlformats.org/officeDocument/2006/relationships/slide" Target="slides/slide15.xml"/><Relationship Id="rId35" Type="http://schemas.openxmlformats.org/officeDocument/2006/relationships/slide" Target="slides/slide20.xml"/><Relationship Id="rId43" Type="http://schemas.openxmlformats.org/officeDocument/2006/relationships/slide" Target="slides/slide28.xml"/><Relationship Id="rId48" Type="http://schemas.openxmlformats.org/officeDocument/2006/relationships/theme" Target="theme/theme1.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2.xml"/><Relationship Id="rId25" Type="http://schemas.openxmlformats.org/officeDocument/2006/relationships/slide" Target="slides/slide10.xml"/><Relationship Id="rId33" Type="http://schemas.openxmlformats.org/officeDocument/2006/relationships/slide" Target="slides/slide18.xml"/><Relationship Id="rId38" Type="http://schemas.openxmlformats.org/officeDocument/2006/relationships/slide" Target="slides/slide23.xml"/><Relationship Id="rId46" Type="http://schemas.openxmlformats.org/officeDocument/2006/relationships/presProps" Target="presProps.xml"/><Relationship Id="rId20" Type="http://schemas.openxmlformats.org/officeDocument/2006/relationships/slide" Target="slides/slide5.xml"/><Relationship Id="rId41"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IBM Plex Sans" panose="020B0503050203000203" pitchFamily="34" charset="0"/>
                <a:ea typeface="IBM Plex Sans" charset="0"/>
                <a:cs typeface="IBM Plex Sans" charset="0"/>
              </a:rPr>
              <a:pPr algn="l"/>
              <a:t>‹#›</a:t>
            </a:fld>
            <a:endParaRPr lang="en-US" sz="600">
              <a:solidFill>
                <a:schemeClr val="bg1"/>
              </a:solidFill>
              <a:latin typeface="IBM Plex Sans" panose="020B0503050203000203" pitchFamily="34" charset="0"/>
              <a:ea typeface="IBM Plex Sans" charset="0"/>
              <a:cs typeface="IBM Plex Sans"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a:solidFill>
                  <a:schemeClr val="bg1"/>
                </a:solidFill>
                <a:latin typeface="IBM Plex Sans" panose="020B0503050203000203" pitchFamily="34" charset="0"/>
                <a:ea typeface="IBM Plex Sans" charset="0"/>
                <a:cs typeface="IBM Plex Sans" charset="0"/>
              </a:rPr>
              <a:t>Group Name / DOC ID / Month XX, 2019 / © 2019 IBM Corporation</a:t>
            </a:r>
          </a:p>
        </p:txBody>
      </p:sp>
      <p:sp>
        <p:nvSpPr>
          <p:cNvPr id="2" name="Date Placeholder 1">
            <a:extLst>
              <a:ext uri="{FF2B5EF4-FFF2-40B4-BE49-F238E27FC236}">
                <a16:creationId xmlns:a16="http://schemas.microsoft.com/office/drawing/2014/main" id="{5E2887FD-82DF-5243-8A04-DDB7844813B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51B59FE-2E8A-2840-ACD8-D4DBDEFD0EFB}" type="datetimeFigureOut">
              <a:rPr lang="en-IT" smtClean="0"/>
              <a:t>04/29/2022</a:t>
            </a:fld>
            <a:endParaRPr lang="en-IT"/>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600"/>
            <a:ext cx="3213100" cy="1807369"/>
          </a:xfrm>
          <a:prstGeom prst="rect">
            <a:avLst/>
          </a:prstGeom>
          <a:noFill/>
          <a:ln w="12700">
            <a:solidFill>
              <a:prstClr val="black"/>
            </a:solidFill>
          </a:ln>
        </p:spPr>
        <p:txBody>
          <a:bodyPr vert="horz" lIns="91440" tIns="45720" rIns="91440" bIns="45720" rtlCol="0" anchor="ctr"/>
          <a:lstStyle/>
          <a:p>
            <a:endParaRPr lang="en-US"/>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219456" y="2247900"/>
            <a:ext cx="6419088" cy="6159500"/>
          </a:xfrm>
          <a:prstGeom prst="rect">
            <a:avLst/>
          </a:prstGeom>
        </p:spPr>
        <p:txBody>
          <a:bodyPr vert="horz" lIns="0" tIns="0" rIns="0" bIns="0" rtlCol="0"/>
          <a:lstStyle/>
          <a:p>
            <a:pPr lvl="0"/>
            <a:r>
              <a:rPr lang="en-US"/>
              <a:t>Click to edit Master text styles</a:t>
            </a:r>
          </a:p>
          <a:p>
            <a:pPr lvl="1"/>
            <a:r>
              <a:rPr lang="en-US"/>
              <a:t>Second level</a:t>
            </a:r>
          </a:p>
          <a:p>
            <a:pPr lvl="2"/>
            <a:r>
              <a:rPr lang="en-US"/>
              <a:t>Third level</a:t>
            </a:r>
          </a:p>
          <a:p>
            <a:pPr lvl="3"/>
            <a:r>
              <a:rPr lang="en-US"/>
              <a:t>Fourth level</a:t>
            </a:r>
          </a:p>
          <a:p>
            <a:pPr marL="803275" marR="0" lvl="4" indent="-171450"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a:pPr>
            <a:r>
              <a:rPr kumimoji="0" lang="en-US" sz="10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Fifth level</a:t>
            </a:r>
          </a:p>
        </p:txBody>
      </p:sp>
      <p:sp>
        <p:nvSpPr>
          <p:cNvPr id="7" name="Slide Number Placeholder 6"/>
          <p:cNvSpPr>
            <a:spLocks noGrp="1"/>
          </p:cNvSpPr>
          <p:nvPr>
            <p:ph type="sldNum" sz="quarter" idx="5"/>
          </p:nvPr>
        </p:nvSpPr>
        <p:spPr>
          <a:xfrm>
            <a:off x="219456" y="8705088"/>
            <a:ext cx="338328"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fld id="{6E2E38B8-B0B4-AD41-AC6E-B781F46A9FD3}" type="slidenum">
              <a:rPr lang="en-US" smtClean="0"/>
              <a:pPr/>
              <a:t>‹#›</a:t>
            </a:fld>
            <a:endParaRPr lang="en-US"/>
          </a:p>
        </p:txBody>
      </p:sp>
      <p:sp>
        <p:nvSpPr>
          <p:cNvPr id="6" name="Footer Placeholder 5"/>
          <p:cNvSpPr>
            <a:spLocks noGrp="1"/>
          </p:cNvSpPr>
          <p:nvPr>
            <p:ph type="ftr" sz="quarter" idx="4"/>
          </p:nvPr>
        </p:nvSpPr>
        <p:spPr>
          <a:xfrm>
            <a:off x="630936" y="8705088"/>
            <a:ext cx="3657600" cy="228600"/>
          </a:xfrm>
          <a:prstGeom prst="rect">
            <a:avLst/>
          </a:prstGeom>
        </p:spPr>
        <p:txBody>
          <a:bodyPr vert="horz" lIns="0" tIns="0" rIns="0" bIns="0" rtlCol="0" anchor="b"/>
          <a:lstStyle>
            <a:lvl1pPr algn="l">
              <a:defRPr sz="600" b="0" i="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stStyle>
          <a:p>
            <a:r>
              <a:rPr lang="en-US"/>
              <a:t>Group Name / DOC ID / Month XX, 2019 / © 2019 IBM Corporation</a:t>
            </a:r>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dt="0"/>
  <p:notesStyle>
    <a:lvl1pPr marL="0" algn="l" defTabSz="914400" rtl="0" eaLnBrk="1" latinLnBrk="0" hangingPunct="1">
      <a:spcBef>
        <a:spcPts val="600"/>
      </a:spcBef>
      <a:defRPr sz="1000" b="0" i="0" kern="1200">
        <a:solidFill>
          <a:schemeClr val="bg1"/>
        </a:solidFill>
        <a:latin typeface="IBM Plex Sans" panose="020B0503050203000203" pitchFamily="34" charset="0"/>
        <a:ea typeface="+mn-ea"/>
        <a:cs typeface="+mn-cs"/>
      </a:defRPr>
    </a:lvl1pPr>
    <a:lvl2pPr marL="174625" indent="-169863"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2pPr>
    <a:lvl3pPr marL="347472" indent="-173736" algn="l" defTabSz="914400" rtl="0" eaLnBrk="1" latinLnBrk="0" hangingPunct="1">
      <a:spcBef>
        <a:spcPts val="600"/>
      </a:spcBef>
      <a:buFont typeface="Arial" panose="020B0604020202020204" pitchFamily="34" charset="0"/>
      <a:buChar char="•"/>
      <a:tabLst/>
      <a:defRPr sz="1000" b="0" i="0" kern="1200">
        <a:solidFill>
          <a:schemeClr val="bg1"/>
        </a:solidFill>
        <a:latin typeface="IBM Plex Sans" panose="020B0503050203000203" pitchFamily="34" charset="0"/>
        <a:ea typeface="+mn-ea"/>
        <a:cs typeface="+mn-cs"/>
      </a:defRPr>
    </a:lvl3pPr>
    <a:lvl4pPr marL="630936" indent="-173736" algn="l" defTabSz="914400" rtl="0" eaLnBrk="1" latinLnBrk="0" hangingPunct="1">
      <a:spcBef>
        <a:spcPts val="600"/>
      </a:spcBef>
      <a:buFont typeface="System Font Regular"/>
      <a:buChar char="–"/>
      <a:tabLst/>
      <a:defRPr sz="1000" b="0" i="0" kern="1200">
        <a:solidFill>
          <a:schemeClr val="bg1"/>
        </a:solidFill>
        <a:latin typeface="IBM Plex Sans" panose="020B0503050203000203" pitchFamily="34" charset="0"/>
        <a:ea typeface="+mn-ea"/>
        <a:cs typeface="+mn-cs"/>
      </a:defRPr>
    </a:lvl4pPr>
    <a:lvl5pPr marL="174625" marR="0" indent="-169863" algn="l" defTabSz="914400" rtl="0" eaLnBrk="1" fontAlgn="base" latinLnBrk="0" hangingPunct="1">
      <a:lnSpc>
        <a:spcPct val="100000"/>
      </a:lnSpc>
      <a:spcBef>
        <a:spcPts val="600"/>
      </a:spcBef>
      <a:spcAft>
        <a:spcPct val="0"/>
      </a:spcAft>
      <a:buClr>
        <a:srgbClr val="000000"/>
      </a:buClr>
      <a:buSzTx/>
      <a:buFont typeface=".AppleSystemUIFont" charset="-120"/>
      <a:buChar char="»"/>
      <a:tabLst/>
      <a:defRPr sz="1000" b="0" i="0" kern="1200">
        <a:solidFill>
          <a:schemeClr val="bg1"/>
        </a:solidFill>
        <a:latin typeface="IBM Plex Sans" panose="020B0503050203000203"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IT"/>
          </a:p>
        </p:txBody>
      </p:sp>
      <p:sp>
        <p:nvSpPr>
          <p:cNvPr id="4" name="Slide Number Placeholder 3"/>
          <p:cNvSpPr>
            <a:spLocks noGrp="1"/>
          </p:cNvSpPr>
          <p:nvPr>
            <p:ph type="sldNum" sz="quarter" idx="5"/>
          </p:nvPr>
        </p:nvSpPr>
        <p:spPr/>
        <p:txBody>
          <a:bodyPr/>
          <a:lstStyle/>
          <a:p>
            <a:fld id="{6E2E38B8-B0B4-AD41-AC6E-B781F46A9FD3}" type="slidenum">
              <a:rPr lang="en-US" smtClean="0"/>
              <a:pPr/>
              <a:t>1</a:t>
            </a:fld>
            <a:endParaRPr lang="en-US"/>
          </a:p>
        </p:txBody>
      </p:sp>
      <p:sp>
        <p:nvSpPr>
          <p:cNvPr id="5" name="Footer Placeholder 4"/>
          <p:cNvSpPr>
            <a:spLocks noGrp="1"/>
          </p:cNvSpPr>
          <p:nvPr>
            <p:ph type="ftr" sz="quarter" idx="4"/>
          </p:nvPr>
        </p:nvSpPr>
        <p:spPr/>
        <p:txBody>
          <a:bodyPr/>
          <a:lstStyle/>
          <a:p>
            <a:r>
              <a:rPr lang="en-US"/>
              <a:t>Group Name / DOC ID / Month XX, 2019 / © 2019 IBM Corporation</a:t>
            </a:r>
          </a:p>
        </p:txBody>
      </p:sp>
    </p:spTree>
    <p:extLst>
      <p:ext uri="{BB962C8B-B14F-4D97-AF65-F5344CB8AC3E}">
        <p14:creationId xmlns:p14="http://schemas.microsoft.com/office/powerpoint/2010/main" val="11061632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rtl="0"/>
            <a:r>
              <a:rPr lang="en-US" sz="2800" b="0" i="0" u="none" strike="noStrike" kern="1200" dirty="0">
                <a:solidFill>
                  <a:schemeClr val="tx1"/>
                </a:solidFill>
                <a:effectLst/>
                <a:latin typeface="Helvetica Neue"/>
                <a:ea typeface="Helvetica Neue"/>
                <a:cs typeface="Helvetica Neue"/>
                <a:sym typeface="Helvetica Neue"/>
              </a:rPr>
              <a:t>The first is a Step which is equivalent to a container image in which it executes a tool on the specified input parameters and produces an output.</a:t>
            </a:r>
          </a:p>
          <a:p>
            <a:pPr rtl="0"/>
            <a:endParaRPr lang="en-US" sz="2800" b="0" i="0" u="none" strike="noStrike" kern="1200" dirty="0">
              <a:solidFill>
                <a:schemeClr val="tx1"/>
              </a:solidFill>
              <a:effectLst/>
              <a:latin typeface="Helvetica Neue"/>
              <a:ea typeface="Helvetica Neue"/>
              <a:cs typeface="Helvetica Neue"/>
              <a:sym typeface="Helvetica Neue"/>
            </a:endParaRPr>
          </a:p>
          <a:p>
            <a:r>
              <a:rPr lang="en-US" b="0" dirty="0">
                <a:effectLst/>
              </a:rPr>
              <a:t>Now, we can name the step to signify  or identify what the step is doing. </a:t>
            </a:r>
          </a:p>
          <a:p>
            <a:endParaRPr lang="en-US" b="0" dirty="0">
              <a:effectLst/>
            </a:endParaRPr>
          </a:p>
          <a:p>
            <a:r>
              <a:rPr lang="en-US" b="0" dirty="0">
                <a:effectLst/>
              </a:rPr>
              <a:t>And, specify the container image we want to pull.</a:t>
            </a:r>
          </a:p>
          <a:p>
            <a:endParaRPr lang="en-US" b="0" dirty="0">
              <a:effectLst/>
            </a:endParaRPr>
          </a:p>
          <a:p>
            <a:r>
              <a:rPr lang="en-US" b="0" dirty="0">
                <a:effectLst/>
              </a:rPr>
              <a:t>Define the environment which is accessible to the container.</a:t>
            </a:r>
          </a:p>
          <a:p>
            <a:endParaRPr lang="en-US" b="0" dirty="0">
              <a:effectLst/>
            </a:endParaRPr>
          </a:p>
          <a:p>
            <a:r>
              <a:rPr lang="en-US" b="0" dirty="0">
                <a:effectLst/>
              </a:rPr>
              <a:t>The script which is invoked as if it was stored inside the container image.</a:t>
            </a:r>
          </a:p>
          <a:p>
            <a:endParaRPr lang="en-US" b="0" dirty="0">
              <a:effectLst/>
            </a:endParaRPr>
          </a:p>
          <a:p>
            <a:endParaRPr lang="fr-FR"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6</a:t>
            </a:fld>
            <a:endParaRPr lang="en-US"/>
          </a:p>
        </p:txBody>
      </p:sp>
      <p:sp>
        <p:nvSpPr>
          <p:cNvPr id="5" name="Footer Placeholder 4"/>
          <p:cNvSpPr>
            <a:spLocks noGrp="1"/>
          </p:cNvSpPr>
          <p:nvPr>
            <p:ph type="ftr" sz="quarter" idx="4"/>
          </p:nvPr>
        </p:nvSpPr>
        <p:spPr/>
        <p:txBody>
          <a:bodyPr/>
          <a:lstStyle/>
          <a:p>
            <a:r>
              <a:rPr lang="en-US"/>
              <a:t>Group Name / DOC ID / Month XX, 2019 / © 2019 IBM Corporation</a:t>
            </a:r>
          </a:p>
        </p:txBody>
      </p:sp>
    </p:spTree>
    <p:extLst>
      <p:ext uri="{BB962C8B-B14F-4D97-AF65-F5344CB8AC3E}">
        <p14:creationId xmlns:p14="http://schemas.microsoft.com/office/powerpoint/2010/main" val="2499574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pPr marL="0" marR="0" lvl="0" indent="0" defTabSz="457200" rtl="0" eaLnBrk="1" fontAlgn="auto" latinLnBrk="0" hangingPunct="1">
              <a:lnSpc>
                <a:spcPct val="117999"/>
              </a:lnSpc>
              <a:spcBef>
                <a:spcPts val="0"/>
              </a:spcBef>
              <a:spcAft>
                <a:spcPts val="0"/>
              </a:spcAft>
              <a:buClrTx/>
              <a:buSzTx/>
              <a:buFontTx/>
              <a:buNone/>
              <a:tabLst/>
              <a:defRPr/>
            </a:pPr>
            <a:r>
              <a:rPr lang="en-US" sz="1000" b="0" i="0" u="none" strike="noStrike" kern="1200" dirty="0">
                <a:solidFill>
                  <a:schemeClr val="tx1"/>
                </a:solidFill>
                <a:effectLst/>
                <a:latin typeface="Helvetica Neue"/>
                <a:ea typeface="Helvetica Neue"/>
                <a:cs typeface="Helvetica Neue"/>
                <a:sym typeface="Helvetica Neue"/>
              </a:rPr>
              <a:t>The third is a pipeline which is a collection of tasks running a set of pods. A pipeline is a graph which provides the flexibility to organize the workflow based on the requirements. A pipeline combines tasks through parameters, results, and workspace. And also provides a step/task level isolation if needed. </a:t>
            </a:r>
          </a:p>
          <a:p>
            <a:pPr marL="0" marR="0" lvl="0" indent="0" defTabSz="457200" rtl="0" eaLnBrk="1" fontAlgn="auto" latinLnBrk="0" hangingPunct="1">
              <a:lnSpc>
                <a:spcPct val="117999"/>
              </a:lnSpc>
              <a:spcBef>
                <a:spcPts val="0"/>
              </a:spcBef>
              <a:spcAft>
                <a:spcPts val="0"/>
              </a:spcAft>
              <a:buClrTx/>
              <a:buSzTx/>
              <a:buFontTx/>
              <a:buNone/>
              <a:tabLst/>
              <a:defRPr/>
            </a:pPr>
            <a:endParaRPr lang="en-US" sz="1000" b="0" i="0" u="none" strike="noStrike" kern="1200" dirty="0">
              <a:solidFill>
                <a:schemeClr val="tx1"/>
              </a:solidFill>
              <a:effectLst/>
              <a:latin typeface="Helvetica Neue"/>
              <a:ea typeface="Helvetica Neue"/>
              <a:cs typeface="Helvetica Neue"/>
              <a:sym typeface="Helvetica Neue"/>
            </a:endParaRPr>
          </a:p>
          <a:p>
            <a:r>
              <a:rPr lang="en-US" dirty="0"/>
              <a:t>Pipeline is a custom resource of kind Pipeline, and just like Task, we name the pipeline for future reference.</a:t>
            </a:r>
          </a:p>
          <a:p>
            <a:endParaRPr lang="en-US" dirty="0"/>
          </a:p>
          <a:p>
            <a:r>
              <a:rPr lang="en-US" dirty="0"/>
              <a:t>Pipeline specifications include a list of parameters and tasks.</a:t>
            </a:r>
          </a:p>
          <a:p>
            <a:endParaRPr lang="en-US" dirty="0"/>
          </a:p>
          <a:p>
            <a:r>
              <a:rPr lang="en-US" dirty="0"/>
              <a:t>For example, include a git-clone followed by build and in the end deploy the built application.</a:t>
            </a:r>
          </a:p>
          <a:p>
            <a:endParaRPr lang="en-US" dirty="0"/>
          </a:p>
          <a:p>
            <a:r>
              <a:rPr lang="en-US" dirty="0"/>
              <a:t>Each </a:t>
            </a:r>
            <a:r>
              <a:rPr lang="en-US" b="1" dirty="0"/>
              <a:t>task</a:t>
            </a:r>
            <a:r>
              <a:rPr lang="en-US" dirty="0"/>
              <a:t> and </a:t>
            </a:r>
            <a:r>
              <a:rPr lang="en-US" b="1" dirty="0"/>
              <a:t>pipeline</a:t>
            </a:r>
            <a:r>
              <a:rPr lang="en-US" dirty="0"/>
              <a:t> may have its own inputs and outputs, known as input and output </a:t>
            </a:r>
            <a:r>
              <a:rPr lang="en-US" b="1" dirty="0"/>
              <a:t>resources</a:t>
            </a:r>
            <a:r>
              <a:rPr lang="en-US" dirty="0"/>
              <a:t> in </a:t>
            </a:r>
            <a:r>
              <a:rPr lang="en-US" dirty="0" err="1"/>
              <a:t>Tekton</a:t>
            </a:r>
            <a:r>
              <a:rPr lang="en-US" dirty="0"/>
              <a:t>. A compilation task, for example, may have a git repository as input and a container image as output: the task clones the source code from the repository, runs some tests, and at last builds the source code into an executable container image.</a:t>
            </a:r>
          </a:p>
          <a:p>
            <a:pPr marL="0" marR="0" lvl="0" indent="0" defTabSz="457200" rtl="0" eaLnBrk="1" fontAlgn="auto" latinLnBrk="0" hangingPunct="1">
              <a:lnSpc>
                <a:spcPct val="117999"/>
              </a:lnSpc>
              <a:spcBef>
                <a:spcPts val="0"/>
              </a:spcBef>
              <a:spcAft>
                <a:spcPts val="0"/>
              </a:spcAft>
              <a:buClrTx/>
              <a:buSzTx/>
              <a:buFontTx/>
              <a:buNone/>
              <a:tabLst/>
              <a:defRPr/>
            </a:pPr>
            <a:endParaRPr lang="en-US" b="0" dirty="0">
              <a:effectLst/>
            </a:endParaRPr>
          </a:p>
          <a:p>
            <a:endParaRPr lang="fr-FR"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8</a:t>
            </a:fld>
            <a:endParaRPr lang="en-US"/>
          </a:p>
        </p:txBody>
      </p:sp>
      <p:sp>
        <p:nvSpPr>
          <p:cNvPr id="5" name="Footer Placeholder 4"/>
          <p:cNvSpPr>
            <a:spLocks noGrp="1"/>
          </p:cNvSpPr>
          <p:nvPr>
            <p:ph type="ftr" sz="quarter" idx="4"/>
          </p:nvPr>
        </p:nvSpPr>
        <p:spPr/>
        <p:txBody>
          <a:bodyPr/>
          <a:lstStyle/>
          <a:p>
            <a:r>
              <a:rPr lang="en-US"/>
              <a:t>Group Name / DOC ID / Month XX, 2019 / © 2019 IBM Corporation</a:t>
            </a:r>
          </a:p>
        </p:txBody>
      </p:sp>
    </p:spTree>
    <p:extLst>
      <p:ext uri="{BB962C8B-B14F-4D97-AF65-F5344CB8AC3E}">
        <p14:creationId xmlns:p14="http://schemas.microsoft.com/office/powerpoint/2010/main" val="1866055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b="1" dirty="0" err="1"/>
              <a:t>TaskRuns</a:t>
            </a:r>
            <a:r>
              <a:rPr lang="en-US" dirty="0"/>
              <a:t> and </a:t>
            </a:r>
            <a:r>
              <a:rPr lang="en-US" b="1" dirty="0" err="1"/>
              <a:t>pipelineRuns</a:t>
            </a:r>
            <a:r>
              <a:rPr lang="en-US" dirty="0"/>
              <a:t> connect </a:t>
            </a:r>
            <a:r>
              <a:rPr lang="en-US" b="1" dirty="0"/>
              <a:t>resources</a:t>
            </a:r>
            <a:r>
              <a:rPr lang="en-US" dirty="0"/>
              <a:t> with </a:t>
            </a:r>
            <a:r>
              <a:rPr lang="en-US" b="1" dirty="0"/>
              <a:t>tasks</a:t>
            </a:r>
            <a:r>
              <a:rPr lang="en-US" dirty="0"/>
              <a:t> and </a:t>
            </a:r>
            <a:r>
              <a:rPr lang="en-US" b="1" dirty="0"/>
              <a:t>pipelines</a:t>
            </a:r>
            <a:r>
              <a:rPr lang="en-US" dirty="0"/>
              <a:t>. A run must include the actual addresses of resources, such as the URLs of repositories, its task or pipeline needs. This design allows developers to reuse tasks and pipelines for different inputs and outputs.</a:t>
            </a:r>
            <a:endParaRPr lang="fr-FR"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9</a:t>
            </a:fld>
            <a:endParaRPr lang="en-US"/>
          </a:p>
        </p:txBody>
      </p:sp>
      <p:sp>
        <p:nvSpPr>
          <p:cNvPr id="5" name="Footer Placeholder 4"/>
          <p:cNvSpPr>
            <a:spLocks noGrp="1"/>
          </p:cNvSpPr>
          <p:nvPr>
            <p:ph type="ftr" sz="quarter" idx="4"/>
          </p:nvPr>
        </p:nvSpPr>
        <p:spPr/>
        <p:txBody>
          <a:bodyPr/>
          <a:lstStyle/>
          <a:p>
            <a:r>
              <a:rPr lang="en-US"/>
              <a:t>Group Name / DOC ID / Month XX, 2019 / © 2019 IBM Corporation</a:t>
            </a:r>
          </a:p>
        </p:txBody>
      </p:sp>
    </p:spTree>
    <p:extLst>
      <p:ext uri="{BB962C8B-B14F-4D97-AF65-F5344CB8AC3E}">
        <p14:creationId xmlns:p14="http://schemas.microsoft.com/office/powerpoint/2010/main" val="4126962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17</a:t>
            </a:fld>
            <a:endParaRPr lang="en-US"/>
          </a:p>
        </p:txBody>
      </p:sp>
      <p:sp>
        <p:nvSpPr>
          <p:cNvPr id="5" name="Footer Placeholder 4"/>
          <p:cNvSpPr>
            <a:spLocks noGrp="1"/>
          </p:cNvSpPr>
          <p:nvPr>
            <p:ph type="ftr" sz="quarter" idx="4"/>
          </p:nvPr>
        </p:nvSpPr>
        <p:spPr/>
        <p:txBody>
          <a:bodyPr/>
          <a:lstStyle/>
          <a:p>
            <a:r>
              <a:rPr lang="en-US"/>
              <a:t>Group Name / DOC ID / Month XX, 2019 / © 2019 IBM Corporation</a:t>
            </a:r>
          </a:p>
        </p:txBody>
      </p:sp>
    </p:spTree>
    <p:extLst>
      <p:ext uri="{BB962C8B-B14F-4D97-AF65-F5344CB8AC3E}">
        <p14:creationId xmlns:p14="http://schemas.microsoft.com/office/powerpoint/2010/main" val="16080208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22</a:t>
            </a:fld>
            <a:endParaRPr lang="en-US"/>
          </a:p>
        </p:txBody>
      </p:sp>
      <p:sp>
        <p:nvSpPr>
          <p:cNvPr id="5" name="Footer Placeholder 4"/>
          <p:cNvSpPr>
            <a:spLocks noGrp="1"/>
          </p:cNvSpPr>
          <p:nvPr>
            <p:ph type="ftr" sz="quarter" idx="4"/>
          </p:nvPr>
        </p:nvSpPr>
        <p:spPr/>
        <p:txBody>
          <a:bodyPr/>
          <a:lstStyle/>
          <a:p>
            <a:r>
              <a:rPr lang="en-US"/>
              <a:t>Group Name / DOC ID / Month XX, 2019 / © 2019 IBM Corporation</a:t>
            </a:r>
          </a:p>
        </p:txBody>
      </p:sp>
    </p:spTree>
    <p:extLst>
      <p:ext uri="{BB962C8B-B14F-4D97-AF65-F5344CB8AC3E}">
        <p14:creationId xmlns:p14="http://schemas.microsoft.com/office/powerpoint/2010/main" val="1088054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fr-FR"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26</a:t>
            </a:fld>
            <a:endParaRPr lang="en-US"/>
          </a:p>
        </p:txBody>
      </p:sp>
      <p:sp>
        <p:nvSpPr>
          <p:cNvPr id="5" name="Footer Placeholder 4"/>
          <p:cNvSpPr>
            <a:spLocks noGrp="1"/>
          </p:cNvSpPr>
          <p:nvPr>
            <p:ph type="ftr" sz="quarter" idx="4"/>
          </p:nvPr>
        </p:nvSpPr>
        <p:spPr/>
        <p:txBody>
          <a:bodyPr/>
          <a:lstStyle/>
          <a:p>
            <a:r>
              <a:rPr lang="en-US"/>
              <a:t>Group Name / DOC ID / Month XX, 2019 / © 2019 IBM Corporation</a:t>
            </a:r>
          </a:p>
        </p:txBody>
      </p:sp>
    </p:spTree>
    <p:extLst>
      <p:ext uri="{BB962C8B-B14F-4D97-AF65-F5344CB8AC3E}">
        <p14:creationId xmlns:p14="http://schemas.microsoft.com/office/powerpoint/2010/main" val="686033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Master" Target="../slideMasters/slideMaster10.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5BFA377-25C7-8849-8FA1-D50276AB5FFF}"/>
              </a:ext>
            </a:extLst>
          </p:cNvPr>
          <p:cNvSpPr>
            <a:spLocks noGrp="1"/>
          </p:cNvSpPr>
          <p:nvPr>
            <p:ph type="ftr" sz="quarter" idx="24"/>
          </p:nvPr>
        </p:nvSpPr>
        <p:spPr/>
        <p:txBody>
          <a:bodyPr/>
          <a:lstStyle/>
          <a:p>
            <a:r>
              <a:rPr lang="en-GB"/>
              <a:t>IBM Client Engineering / © 2021 IBM Corporation</a:t>
            </a:r>
            <a:endParaRPr lang="en-IT"/>
          </a:p>
        </p:txBody>
      </p:sp>
      <p:sp>
        <p:nvSpPr>
          <p:cNvPr id="3" name="Title 2">
            <a:extLst>
              <a:ext uri="{FF2B5EF4-FFF2-40B4-BE49-F238E27FC236}">
                <a16:creationId xmlns:a16="http://schemas.microsoft.com/office/drawing/2014/main" id="{48BD4C0B-19D6-934A-8DFA-EA06530548A8}"/>
              </a:ext>
            </a:extLst>
          </p:cNvPr>
          <p:cNvSpPr>
            <a:spLocks noGrp="1"/>
          </p:cNvSpPr>
          <p:nvPr>
            <p:ph type="title"/>
          </p:nvPr>
        </p:nvSpPr>
        <p:spPr>
          <a:xfrm>
            <a:off x="246062" y="243376"/>
            <a:ext cx="4097338" cy="692497"/>
          </a:xfrm>
          <a:prstGeom prst="rect">
            <a:avLst/>
          </a:prstGeom>
        </p:spPr>
        <p:txBody>
          <a:bodyPr wrap="square" lIns="0" tIns="0" rIns="0" bIns="0">
            <a:spAutoFit/>
          </a:bodyPr>
          <a:lstStyle>
            <a:lvl1pPr>
              <a:defRPr b="1" i="0">
                <a:solidFill>
                  <a:schemeClr val="bg1"/>
                </a:solidFill>
                <a:latin typeface="IBM Plex Mono" panose="020B0509050203000203" pitchFamily="49" charset="77"/>
              </a:defRPr>
            </a:lvl1pPr>
          </a:lstStyle>
          <a:p>
            <a:r>
              <a:rPr lang="en-GB"/>
              <a:t>Click to edit Master title style</a:t>
            </a:r>
            <a:endParaRPr lang="en-IT"/>
          </a:p>
        </p:txBody>
      </p:sp>
      <p:sp>
        <p:nvSpPr>
          <p:cNvPr id="7" name="Content Placeholder 6">
            <a:extLst>
              <a:ext uri="{FF2B5EF4-FFF2-40B4-BE49-F238E27FC236}">
                <a16:creationId xmlns:a16="http://schemas.microsoft.com/office/drawing/2014/main" id="{5B54ABEF-50C8-6A4E-9F3E-3E02CC8BAF8F}"/>
              </a:ext>
            </a:extLst>
          </p:cNvPr>
          <p:cNvSpPr>
            <a:spLocks noGrp="1"/>
          </p:cNvSpPr>
          <p:nvPr>
            <p:ph sz="quarter" idx="25"/>
          </p:nvPr>
        </p:nvSpPr>
        <p:spPr>
          <a:xfrm>
            <a:off x="237392" y="1127002"/>
            <a:ext cx="6400800" cy="3100511"/>
          </a:xfrm>
          <a:prstGeom prst="rect">
            <a:avLst/>
          </a:prstGeom>
        </p:spPr>
        <p:txBody>
          <a:bodyPr lIns="0" tIns="0" rIns="0" bIns="0"/>
          <a:lstStyle>
            <a:lvl1pPr>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16" name="TextBox 15">
            <a:extLst>
              <a:ext uri="{FF2B5EF4-FFF2-40B4-BE49-F238E27FC236}">
                <a16:creationId xmlns:a16="http://schemas.microsoft.com/office/drawing/2014/main" id="{96FF7770-3D16-8442-B5AD-089979714FB5}"/>
              </a:ext>
            </a:extLst>
          </p:cNvPr>
          <p:cNvSpPr txBox="1"/>
          <p:nvPr userDrawn="1"/>
        </p:nvSpPr>
        <p:spPr>
          <a:xfrm>
            <a:off x="8777538" y="4794478"/>
            <a:ext cx="180474" cy="107722"/>
          </a:xfrm>
          <a:prstGeom prst="rect">
            <a:avLst/>
          </a:prstGeom>
          <a:noFill/>
        </p:spPr>
        <p:txBody>
          <a:bodyPr wrap="square" lIns="0" tIns="0" rIns="0" bIns="0" rtlCol="0" anchor="ctr" anchorCtr="1">
            <a:spAutoFit/>
          </a:bodyPr>
          <a:lstStyle/>
          <a:p>
            <a:pPr algn="l"/>
            <a:fld id="{BF6D60BF-7C5B-C642-B32F-723C98A621C2}" type="slidenum">
              <a:rPr lang="en-IT" sz="700" b="0" i="0" smtClean="0">
                <a:solidFill>
                  <a:schemeClr val="bg1"/>
                </a:solidFill>
                <a:latin typeface="IBM Plex Sans Light" panose="020B0403050203000203" pitchFamily="34" charset="0"/>
              </a:rPr>
              <a:t>‹#›</a:t>
            </a:fld>
            <a:endParaRPr lang="en-IT" sz="700" b="0" i="0">
              <a:solidFill>
                <a:schemeClr val="bg1"/>
              </a:solidFill>
              <a:latin typeface="IBM Plex Sans Light" panose="020B0403050203000203" pitchFamily="34" charset="0"/>
            </a:endParaRPr>
          </a:p>
        </p:txBody>
      </p:sp>
    </p:spTree>
    <p:extLst>
      <p:ext uri="{BB962C8B-B14F-4D97-AF65-F5344CB8AC3E}">
        <p14:creationId xmlns:p14="http://schemas.microsoft.com/office/powerpoint/2010/main" val="102024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ubtitle, Three Columns">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5BFA377-25C7-8849-8FA1-D50276AB5FFF}"/>
              </a:ext>
            </a:extLst>
          </p:cNvPr>
          <p:cNvSpPr>
            <a:spLocks noGrp="1"/>
          </p:cNvSpPr>
          <p:nvPr>
            <p:ph type="ftr" sz="quarter" idx="24"/>
          </p:nvPr>
        </p:nvSpPr>
        <p:spPr/>
        <p:txBody>
          <a:bodyPr/>
          <a:lstStyle>
            <a:lvl1pPr>
              <a:defRPr>
                <a:solidFill>
                  <a:schemeClr val="bg1"/>
                </a:solidFill>
              </a:defRPr>
            </a:lvl1pPr>
          </a:lstStyle>
          <a:p>
            <a:r>
              <a:rPr lang="en-GB"/>
              <a:t>IBM Client Engineering / © 2021 IBM Corporation</a:t>
            </a:r>
            <a:endParaRPr lang="en-IT"/>
          </a:p>
        </p:txBody>
      </p:sp>
      <p:sp>
        <p:nvSpPr>
          <p:cNvPr id="3" name="Title 2">
            <a:extLst>
              <a:ext uri="{FF2B5EF4-FFF2-40B4-BE49-F238E27FC236}">
                <a16:creationId xmlns:a16="http://schemas.microsoft.com/office/drawing/2014/main" id="{48BD4C0B-19D6-934A-8DFA-EA06530548A8}"/>
              </a:ext>
            </a:extLst>
          </p:cNvPr>
          <p:cNvSpPr>
            <a:spLocks noGrp="1"/>
          </p:cNvSpPr>
          <p:nvPr>
            <p:ph type="title"/>
          </p:nvPr>
        </p:nvSpPr>
        <p:spPr>
          <a:xfrm>
            <a:off x="246062" y="243375"/>
            <a:ext cx="6611938" cy="410675"/>
          </a:xfrm>
          <a:prstGeom prst="rect">
            <a:avLst/>
          </a:prstGeom>
        </p:spPr>
        <p:txBody>
          <a:bodyPr wrap="square" lIns="0" tIns="0" rIns="0" bIns="0">
            <a:noAutofit/>
          </a:bodyPr>
          <a:lstStyle>
            <a:lvl1pPr>
              <a:defRPr b="1" i="0">
                <a:solidFill>
                  <a:schemeClr val="bg1"/>
                </a:solidFill>
                <a:latin typeface="IBM Plex Mono" panose="020B0509050203000203" pitchFamily="49" charset="77"/>
              </a:defRPr>
            </a:lvl1pPr>
          </a:lstStyle>
          <a:p>
            <a:r>
              <a:rPr lang="en-GB"/>
              <a:t>Click to edit Master title style</a:t>
            </a:r>
            <a:endParaRPr lang="en-IT"/>
          </a:p>
        </p:txBody>
      </p:sp>
      <p:sp>
        <p:nvSpPr>
          <p:cNvPr id="8" name="TextBox 7">
            <a:extLst>
              <a:ext uri="{FF2B5EF4-FFF2-40B4-BE49-F238E27FC236}">
                <a16:creationId xmlns:a16="http://schemas.microsoft.com/office/drawing/2014/main" id="{74928A75-DE65-CF44-BFC3-0FE87FF304A9}"/>
              </a:ext>
            </a:extLst>
          </p:cNvPr>
          <p:cNvSpPr txBox="1"/>
          <p:nvPr userDrawn="1"/>
        </p:nvSpPr>
        <p:spPr>
          <a:xfrm>
            <a:off x="8777538" y="4794478"/>
            <a:ext cx="180474" cy="107722"/>
          </a:xfrm>
          <a:prstGeom prst="rect">
            <a:avLst/>
          </a:prstGeom>
          <a:noFill/>
        </p:spPr>
        <p:txBody>
          <a:bodyPr wrap="square" lIns="0" tIns="0" rIns="0" bIns="0" rtlCol="0" anchor="ctr" anchorCtr="1">
            <a:spAutoFit/>
          </a:bodyPr>
          <a:lstStyle/>
          <a:p>
            <a:pPr algn="l"/>
            <a:fld id="{BF6D60BF-7C5B-C642-B32F-723C98A621C2}" type="slidenum">
              <a:rPr lang="en-IT" sz="700" b="0" i="0" smtClean="0">
                <a:solidFill>
                  <a:schemeClr val="bg1"/>
                </a:solidFill>
                <a:latin typeface="IBM Plex Sans Light" panose="020B0403050203000203" pitchFamily="34" charset="0"/>
              </a:rPr>
              <a:t>‹#›</a:t>
            </a:fld>
            <a:endParaRPr lang="en-IT" sz="700" b="0" i="0">
              <a:solidFill>
                <a:schemeClr val="bg1"/>
              </a:solidFill>
              <a:latin typeface="IBM Plex Sans Light" panose="020B0403050203000203" pitchFamily="34" charset="0"/>
            </a:endParaRPr>
          </a:p>
        </p:txBody>
      </p:sp>
      <p:sp>
        <p:nvSpPr>
          <p:cNvPr id="5" name="Text Placeholder 4">
            <a:extLst>
              <a:ext uri="{FF2B5EF4-FFF2-40B4-BE49-F238E27FC236}">
                <a16:creationId xmlns:a16="http://schemas.microsoft.com/office/drawing/2014/main" id="{33E5A9CE-5606-4E4D-9576-9151E3D5FD2F}"/>
              </a:ext>
            </a:extLst>
          </p:cNvPr>
          <p:cNvSpPr>
            <a:spLocks noGrp="1"/>
          </p:cNvSpPr>
          <p:nvPr>
            <p:ph type="body" sz="quarter" idx="25"/>
          </p:nvPr>
        </p:nvSpPr>
        <p:spPr>
          <a:xfrm>
            <a:off x="246063" y="654050"/>
            <a:ext cx="6611937" cy="261938"/>
          </a:xfrm>
          <a:prstGeom prst="rect">
            <a:avLst/>
          </a:prstGeom>
        </p:spPr>
        <p:txBody>
          <a:bodyPr lIns="0" tIns="0" rIns="0" bIns="0"/>
          <a:lstStyle>
            <a:lvl1pPr>
              <a:defRPr b="0" i="0">
                <a:solidFill>
                  <a:schemeClr val="bg1"/>
                </a:solidFill>
                <a:latin typeface="IBM Plex Mono" panose="020B0509050203000203" pitchFamily="49" charset="77"/>
              </a:defRPr>
            </a:lvl1pPr>
          </a:lstStyle>
          <a:p>
            <a:pPr lvl="0"/>
            <a:r>
              <a:rPr lang="en-GB"/>
              <a:t>Click to edit Master text styles</a:t>
            </a:r>
            <a:endParaRPr lang="en-IT"/>
          </a:p>
        </p:txBody>
      </p:sp>
      <p:sp>
        <p:nvSpPr>
          <p:cNvPr id="7" name="Text Placeholder 4">
            <a:extLst>
              <a:ext uri="{FF2B5EF4-FFF2-40B4-BE49-F238E27FC236}">
                <a16:creationId xmlns:a16="http://schemas.microsoft.com/office/drawing/2014/main" id="{8A3A3CD7-2B99-E243-8AEB-91BF5DA7FE09}"/>
              </a:ext>
            </a:extLst>
          </p:cNvPr>
          <p:cNvSpPr>
            <a:spLocks noGrp="1"/>
          </p:cNvSpPr>
          <p:nvPr>
            <p:ph type="body" sz="quarter" idx="26"/>
          </p:nvPr>
        </p:nvSpPr>
        <p:spPr>
          <a:xfrm>
            <a:off x="234774" y="1946628"/>
            <a:ext cx="2558352" cy="2280885"/>
          </a:xfrm>
          <a:prstGeom prst="rect">
            <a:avLst/>
          </a:prstGeom>
        </p:spPr>
        <p:txBody>
          <a:bodyPr lIns="0" tIns="0" rIns="0" bIns="0"/>
          <a:lstStyle>
            <a:lvl1pPr>
              <a:defRPr sz="1200" b="0" i="0">
                <a:solidFill>
                  <a:schemeClr val="bg1"/>
                </a:solidFill>
                <a:latin typeface="IBM Plex Sans" panose="020B0503050203000203" pitchFamily="34" charset="0"/>
              </a:defRPr>
            </a:lvl1pPr>
          </a:lstStyle>
          <a:p>
            <a:pPr lvl="0"/>
            <a:r>
              <a:rPr lang="en-GB"/>
              <a:t>Click to edit Master text styles</a:t>
            </a:r>
            <a:endParaRPr lang="en-IT"/>
          </a:p>
        </p:txBody>
      </p:sp>
      <p:sp>
        <p:nvSpPr>
          <p:cNvPr id="9" name="Text Placeholder 4">
            <a:extLst>
              <a:ext uri="{FF2B5EF4-FFF2-40B4-BE49-F238E27FC236}">
                <a16:creationId xmlns:a16="http://schemas.microsoft.com/office/drawing/2014/main" id="{BFF9486A-3154-F542-AAE0-6D3401F487C1}"/>
              </a:ext>
            </a:extLst>
          </p:cNvPr>
          <p:cNvSpPr>
            <a:spLocks noGrp="1"/>
          </p:cNvSpPr>
          <p:nvPr>
            <p:ph type="body" sz="quarter" idx="27"/>
          </p:nvPr>
        </p:nvSpPr>
        <p:spPr>
          <a:xfrm>
            <a:off x="3301555" y="1938339"/>
            <a:ext cx="2558352" cy="2280886"/>
          </a:xfrm>
          <a:prstGeom prst="rect">
            <a:avLst/>
          </a:prstGeom>
        </p:spPr>
        <p:txBody>
          <a:bodyPr lIns="0" tIns="0" rIns="0" bIns="0"/>
          <a:lstStyle>
            <a:lvl1pPr>
              <a:defRPr sz="1200" b="0" i="0">
                <a:solidFill>
                  <a:schemeClr val="bg1"/>
                </a:solidFill>
                <a:latin typeface="IBM Plex Sans" panose="020B0503050203000203" pitchFamily="34" charset="0"/>
              </a:defRPr>
            </a:lvl1pPr>
          </a:lstStyle>
          <a:p>
            <a:pPr lvl="0"/>
            <a:r>
              <a:rPr lang="en-GB"/>
              <a:t>Click to edit Master text styles</a:t>
            </a:r>
            <a:endParaRPr lang="en-IT"/>
          </a:p>
        </p:txBody>
      </p:sp>
      <p:sp>
        <p:nvSpPr>
          <p:cNvPr id="10" name="Text Placeholder 4">
            <a:extLst>
              <a:ext uri="{FF2B5EF4-FFF2-40B4-BE49-F238E27FC236}">
                <a16:creationId xmlns:a16="http://schemas.microsoft.com/office/drawing/2014/main" id="{03684307-187C-8848-AE9A-337AAFDA141A}"/>
              </a:ext>
            </a:extLst>
          </p:cNvPr>
          <p:cNvSpPr>
            <a:spLocks noGrp="1"/>
          </p:cNvSpPr>
          <p:nvPr>
            <p:ph type="body" sz="quarter" idx="28"/>
          </p:nvPr>
        </p:nvSpPr>
        <p:spPr>
          <a:xfrm>
            <a:off x="6357048" y="1937544"/>
            <a:ext cx="2558352" cy="2289969"/>
          </a:xfrm>
          <a:prstGeom prst="rect">
            <a:avLst/>
          </a:prstGeom>
        </p:spPr>
        <p:txBody>
          <a:bodyPr lIns="0" tIns="0" rIns="0" bIns="0"/>
          <a:lstStyle>
            <a:lvl1pPr>
              <a:defRPr sz="1200" b="0" i="0">
                <a:solidFill>
                  <a:schemeClr val="bg1"/>
                </a:solidFill>
                <a:latin typeface="IBM Plex Sans" panose="020B0503050203000203" pitchFamily="34" charset="0"/>
              </a:defRPr>
            </a:lvl1pPr>
          </a:lstStyle>
          <a:p>
            <a:pPr lvl="0"/>
            <a:r>
              <a:rPr lang="en-GB"/>
              <a:t>Click to edit Master text styles</a:t>
            </a:r>
            <a:endParaRPr lang="en-IT"/>
          </a:p>
        </p:txBody>
      </p:sp>
      <p:sp>
        <p:nvSpPr>
          <p:cNvPr id="12" name="Text Placeholder 4">
            <a:extLst>
              <a:ext uri="{FF2B5EF4-FFF2-40B4-BE49-F238E27FC236}">
                <a16:creationId xmlns:a16="http://schemas.microsoft.com/office/drawing/2014/main" id="{0AA88445-AF49-0C45-821E-094C864B4E4E}"/>
              </a:ext>
            </a:extLst>
          </p:cNvPr>
          <p:cNvSpPr>
            <a:spLocks noGrp="1"/>
          </p:cNvSpPr>
          <p:nvPr>
            <p:ph type="body" sz="quarter" idx="29"/>
          </p:nvPr>
        </p:nvSpPr>
        <p:spPr>
          <a:xfrm>
            <a:off x="228600" y="1290194"/>
            <a:ext cx="2575815" cy="410675"/>
          </a:xfrm>
          <a:prstGeom prst="rect">
            <a:avLst/>
          </a:prstGeom>
        </p:spPr>
        <p:txBody>
          <a:bodyPr lIns="0" tIns="0" rIns="0" bIns="0"/>
          <a:lstStyle>
            <a:lvl1pPr>
              <a:defRPr b="1" i="0">
                <a:solidFill>
                  <a:schemeClr val="bg1"/>
                </a:solidFill>
                <a:latin typeface="IBM Plex Mono" panose="020B0509050203000203" pitchFamily="49" charset="77"/>
              </a:defRPr>
            </a:lvl1pPr>
          </a:lstStyle>
          <a:p>
            <a:pPr lvl="0"/>
            <a:r>
              <a:rPr lang="en-GB"/>
              <a:t>Click to edit Master text styles</a:t>
            </a:r>
            <a:endParaRPr lang="en-IT"/>
          </a:p>
        </p:txBody>
      </p:sp>
      <p:sp>
        <p:nvSpPr>
          <p:cNvPr id="13" name="Text Placeholder 4">
            <a:extLst>
              <a:ext uri="{FF2B5EF4-FFF2-40B4-BE49-F238E27FC236}">
                <a16:creationId xmlns:a16="http://schemas.microsoft.com/office/drawing/2014/main" id="{1EC9A159-DAD0-404C-971B-1F5BD3B56E71}"/>
              </a:ext>
            </a:extLst>
          </p:cNvPr>
          <p:cNvSpPr>
            <a:spLocks noGrp="1"/>
          </p:cNvSpPr>
          <p:nvPr>
            <p:ph type="body" sz="quarter" idx="30"/>
          </p:nvPr>
        </p:nvSpPr>
        <p:spPr>
          <a:xfrm>
            <a:off x="3301555" y="1290193"/>
            <a:ext cx="2575815" cy="410675"/>
          </a:xfrm>
          <a:prstGeom prst="rect">
            <a:avLst/>
          </a:prstGeom>
        </p:spPr>
        <p:txBody>
          <a:bodyPr lIns="0" tIns="0" rIns="0" bIns="0"/>
          <a:lstStyle>
            <a:lvl1pPr>
              <a:defRPr b="1" i="0">
                <a:solidFill>
                  <a:schemeClr val="bg1"/>
                </a:solidFill>
                <a:latin typeface="IBM Plex Mono" panose="020B0509050203000203" pitchFamily="49" charset="77"/>
              </a:defRPr>
            </a:lvl1pPr>
          </a:lstStyle>
          <a:p>
            <a:pPr lvl="0"/>
            <a:r>
              <a:rPr lang="en-GB"/>
              <a:t>Click to edit Master text styles</a:t>
            </a:r>
            <a:endParaRPr lang="en-IT"/>
          </a:p>
        </p:txBody>
      </p:sp>
      <p:sp>
        <p:nvSpPr>
          <p:cNvPr id="14" name="Text Placeholder 4">
            <a:extLst>
              <a:ext uri="{FF2B5EF4-FFF2-40B4-BE49-F238E27FC236}">
                <a16:creationId xmlns:a16="http://schemas.microsoft.com/office/drawing/2014/main" id="{534B6BCA-1962-2F45-B6A7-2EFC03AFE295}"/>
              </a:ext>
            </a:extLst>
          </p:cNvPr>
          <p:cNvSpPr>
            <a:spLocks noGrp="1"/>
          </p:cNvSpPr>
          <p:nvPr>
            <p:ph type="body" sz="quarter" idx="31"/>
          </p:nvPr>
        </p:nvSpPr>
        <p:spPr>
          <a:xfrm>
            <a:off x="6339587" y="1292891"/>
            <a:ext cx="2575815" cy="410675"/>
          </a:xfrm>
          <a:prstGeom prst="rect">
            <a:avLst/>
          </a:prstGeom>
        </p:spPr>
        <p:txBody>
          <a:bodyPr lIns="0" tIns="0" rIns="0" bIns="0"/>
          <a:lstStyle>
            <a:lvl1pPr>
              <a:defRPr b="1" i="0">
                <a:solidFill>
                  <a:schemeClr val="bg1"/>
                </a:solidFill>
                <a:latin typeface="IBM Plex Mono" panose="020B0509050203000203" pitchFamily="49" charset="77"/>
              </a:defRPr>
            </a:lvl1pPr>
          </a:lstStyle>
          <a:p>
            <a:pPr lvl="0"/>
            <a:r>
              <a:rPr lang="en-GB"/>
              <a:t>Click to edit Master text styles</a:t>
            </a:r>
            <a:endParaRPr lang="en-IT"/>
          </a:p>
        </p:txBody>
      </p:sp>
    </p:spTree>
    <p:extLst>
      <p:ext uri="{BB962C8B-B14F-4D97-AF65-F5344CB8AC3E}">
        <p14:creationId xmlns:p14="http://schemas.microsoft.com/office/powerpoint/2010/main" val="20643412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ubtitle, Four Columns">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EF4D82F-5D13-CC4C-BFB9-0F70B47F5B67}"/>
              </a:ext>
            </a:extLst>
          </p:cNvPr>
          <p:cNvSpPr>
            <a:spLocks noGrp="1"/>
          </p:cNvSpPr>
          <p:nvPr>
            <p:ph type="ftr" sz="quarter" idx="10"/>
          </p:nvPr>
        </p:nvSpPr>
        <p:spPr/>
        <p:txBody>
          <a:bodyPr/>
          <a:lstStyle/>
          <a:p>
            <a:r>
              <a:rPr lang="en-GB"/>
              <a:t>IBM Client Engineering / © 2021 IBM Corporation</a:t>
            </a:r>
            <a:endParaRPr lang="en-IT"/>
          </a:p>
        </p:txBody>
      </p:sp>
      <p:sp>
        <p:nvSpPr>
          <p:cNvPr id="4" name="Title 2">
            <a:extLst>
              <a:ext uri="{FF2B5EF4-FFF2-40B4-BE49-F238E27FC236}">
                <a16:creationId xmlns:a16="http://schemas.microsoft.com/office/drawing/2014/main" id="{C8A27B94-D5E8-CE4B-9F44-E05A773FDB94}"/>
              </a:ext>
            </a:extLst>
          </p:cNvPr>
          <p:cNvSpPr>
            <a:spLocks noGrp="1"/>
          </p:cNvSpPr>
          <p:nvPr>
            <p:ph type="title"/>
          </p:nvPr>
        </p:nvSpPr>
        <p:spPr>
          <a:xfrm>
            <a:off x="246062" y="243375"/>
            <a:ext cx="6611938" cy="410675"/>
          </a:xfrm>
          <a:prstGeom prst="rect">
            <a:avLst/>
          </a:prstGeom>
        </p:spPr>
        <p:txBody>
          <a:bodyPr wrap="square" lIns="0" tIns="0" rIns="0" bIns="0">
            <a:noAutofit/>
          </a:bodyPr>
          <a:lstStyle>
            <a:lvl1pPr>
              <a:defRPr b="1" i="0">
                <a:solidFill>
                  <a:schemeClr val="bg1"/>
                </a:solidFill>
                <a:latin typeface="IBM Plex Mono" panose="020B0509050203000203" pitchFamily="49" charset="77"/>
              </a:defRPr>
            </a:lvl1pPr>
          </a:lstStyle>
          <a:p>
            <a:r>
              <a:rPr lang="en-GB"/>
              <a:t>Click to edit Master title style</a:t>
            </a:r>
            <a:endParaRPr lang="en-IT"/>
          </a:p>
        </p:txBody>
      </p:sp>
      <p:sp>
        <p:nvSpPr>
          <p:cNvPr id="5" name="Text Placeholder 4">
            <a:extLst>
              <a:ext uri="{FF2B5EF4-FFF2-40B4-BE49-F238E27FC236}">
                <a16:creationId xmlns:a16="http://schemas.microsoft.com/office/drawing/2014/main" id="{6E2C3E75-0F77-C94D-95AB-6BB407B39420}"/>
              </a:ext>
            </a:extLst>
          </p:cNvPr>
          <p:cNvSpPr>
            <a:spLocks noGrp="1"/>
          </p:cNvSpPr>
          <p:nvPr>
            <p:ph type="body" sz="quarter" idx="25"/>
          </p:nvPr>
        </p:nvSpPr>
        <p:spPr>
          <a:xfrm>
            <a:off x="246063" y="654050"/>
            <a:ext cx="6611937" cy="261938"/>
          </a:xfrm>
          <a:prstGeom prst="rect">
            <a:avLst/>
          </a:prstGeom>
        </p:spPr>
        <p:txBody>
          <a:bodyPr lIns="0" tIns="0" rIns="0" bIns="0"/>
          <a:lstStyle>
            <a:lvl1pPr>
              <a:defRPr b="0" i="0">
                <a:solidFill>
                  <a:schemeClr val="bg1"/>
                </a:solidFill>
                <a:latin typeface="IBM Plex Mono" panose="020B0509050203000203" pitchFamily="49" charset="77"/>
              </a:defRPr>
            </a:lvl1pPr>
          </a:lstStyle>
          <a:p>
            <a:pPr lvl="0"/>
            <a:r>
              <a:rPr lang="en-GB"/>
              <a:t>Click to edit Master text styles</a:t>
            </a:r>
            <a:endParaRPr lang="en-IT"/>
          </a:p>
        </p:txBody>
      </p:sp>
      <p:sp>
        <p:nvSpPr>
          <p:cNvPr id="7" name="Text Placeholder 4">
            <a:extLst>
              <a:ext uri="{FF2B5EF4-FFF2-40B4-BE49-F238E27FC236}">
                <a16:creationId xmlns:a16="http://schemas.microsoft.com/office/drawing/2014/main" id="{F2F42A06-F36C-894D-AB9A-61BA0B9F6FEA}"/>
              </a:ext>
            </a:extLst>
          </p:cNvPr>
          <p:cNvSpPr>
            <a:spLocks noGrp="1"/>
          </p:cNvSpPr>
          <p:nvPr>
            <p:ph type="body" sz="quarter" idx="27"/>
          </p:nvPr>
        </p:nvSpPr>
        <p:spPr>
          <a:xfrm>
            <a:off x="2524506" y="1931608"/>
            <a:ext cx="1811337" cy="2295906"/>
          </a:xfrm>
          <a:prstGeom prst="rect">
            <a:avLst/>
          </a:prstGeom>
        </p:spPr>
        <p:txBody>
          <a:bodyPr lIns="0" tIns="0" rIns="0" bIns="0"/>
          <a:lstStyle>
            <a:lvl1pPr>
              <a:defRPr sz="1200" b="0" i="0">
                <a:solidFill>
                  <a:schemeClr val="bg1"/>
                </a:solidFill>
                <a:latin typeface="IBM Plex Sans" panose="020B0503050203000203" pitchFamily="34" charset="0"/>
              </a:defRPr>
            </a:lvl1pPr>
          </a:lstStyle>
          <a:p>
            <a:pPr lvl="0"/>
            <a:r>
              <a:rPr lang="en-GB"/>
              <a:t>Click to edit Master text styles</a:t>
            </a:r>
            <a:endParaRPr lang="en-IT"/>
          </a:p>
        </p:txBody>
      </p:sp>
      <p:sp>
        <p:nvSpPr>
          <p:cNvPr id="8" name="Text Placeholder 4">
            <a:extLst>
              <a:ext uri="{FF2B5EF4-FFF2-40B4-BE49-F238E27FC236}">
                <a16:creationId xmlns:a16="http://schemas.microsoft.com/office/drawing/2014/main" id="{E5B95553-66FD-5745-9880-22B584AD8045}"/>
              </a:ext>
            </a:extLst>
          </p:cNvPr>
          <p:cNvSpPr>
            <a:spLocks noGrp="1"/>
          </p:cNvSpPr>
          <p:nvPr>
            <p:ph type="body" sz="quarter" idx="28"/>
          </p:nvPr>
        </p:nvSpPr>
        <p:spPr>
          <a:xfrm>
            <a:off x="4810397" y="1930400"/>
            <a:ext cx="1819003" cy="2302257"/>
          </a:xfrm>
          <a:prstGeom prst="rect">
            <a:avLst/>
          </a:prstGeom>
        </p:spPr>
        <p:txBody>
          <a:bodyPr lIns="0" tIns="0" rIns="0" bIns="0"/>
          <a:lstStyle>
            <a:lvl1pPr>
              <a:defRPr sz="1200" b="0" i="0">
                <a:solidFill>
                  <a:schemeClr val="bg1"/>
                </a:solidFill>
                <a:latin typeface="IBM Plex Sans" panose="020B0503050203000203" pitchFamily="34" charset="0"/>
              </a:defRPr>
            </a:lvl1pPr>
          </a:lstStyle>
          <a:p>
            <a:pPr lvl="0"/>
            <a:r>
              <a:rPr lang="en-GB"/>
              <a:t>Click to edit Master text styles</a:t>
            </a:r>
            <a:endParaRPr lang="en-IT"/>
          </a:p>
        </p:txBody>
      </p:sp>
      <p:sp>
        <p:nvSpPr>
          <p:cNvPr id="10" name="Text Placeholder 4">
            <a:extLst>
              <a:ext uri="{FF2B5EF4-FFF2-40B4-BE49-F238E27FC236}">
                <a16:creationId xmlns:a16="http://schemas.microsoft.com/office/drawing/2014/main" id="{39EFCD0C-9322-9F44-874B-2E135AEFD67C}"/>
              </a:ext>
            </a:extLst>
          </p:cNvPr>
          <p:cNvSpPr>
            <a:spLocks noGrp="1"/>
          </p:cNvSpPr>
          <p:nvPr>
            <p:ph type="body" sz="quarter" idx="30"/>
          </p:nvPr>
        </p:nvSpPr>
        <p:spPr>
          <a:xfrm>
            <a:off x="2532064" y="1297337"/>
            <a:ext cx="1811336" cy="410675"/>
          </a:xfrm>
          <a:prstGeom prst="rect">
            <a:avLst/>
          </a:prstGeom>
        </p:spPr>
        <p:txBody>
          <a:bodyPr lIns="0" tIns="0" rIns="0" bIns="0"/>
          <a:lstStyle>
            <a:lvl1pPr>
              <a:defRPr b="1" i="0">
                <a:solidFill>
                  <a:schemeClr val="bg1"/>
                </a:solidFill>
                <a:latin typeface="IBM Plex Mono" panose="020B0509050203000203" pitchFamily="49" charset="77"/>
              </a:defRPr>
            </a:lvl1pPr>
          </a:lstStyle>
          <a:p>
            <a:pPr lvl="0"/>
            <a:r>
              <a:rPr lang="en-GB"/>
              <a:t>Click to edit Master text</a:t>
            </a:r>
            <a:endParaRPr lang="en-IT"/>
          </a:p>
        </p:txBody>
      </p:sp>
      <p:sp>
        <p:nvSpPr>
          <p:cNvPr id="11" name="Text Placeholder 4">
            <a:extLst>
              <a:ext uri="{FF2B5EF4-FFF2-40B4-BE49-F238E27FC236}">
                <a16:creationId xmlns:a16="http://schemas.microsoft.com/office/drawing/2014/main" id="{392D0222-0A86-E943-A4A8-A9A8821134E9}"/>
              </a:ext>
            </a:extLst>
          </p:cNvPr>
          <p:cNvSpPr>
            <a:spLocks noGrp="1"/>
          </p:cNvSpPr>
          <p:nvPr>
            <p:ph type="body" sz="quarter" idx="31"/>
          </p:nvPr>
        </p:nvSpPr>
        <p:spPr>
          <a:xfrm>
            <a:off x="4797989" y="1300035"/>
            <a:ext cx="1823701" cy="410675"/>
          </a:xfrm>
          <a:prstGeom prst="rect">
            <a:avLst/>
          </a:prstGeom>
        </p:spPr>
        <p:txBody>
          <a:bodyPr lIns="0" tIns="0" rIns="0" bIns="0"/>
          <a:lstStyle>
            <a:lvl1pPr>
              <a:defRPr b="1" i="0">
                <a:solidFill>
                  <a:schemeClr val="bg1"/>
                </a:solidFill>
                <a:latin typeface="IBM Plex Mono" panose="020B0509050203000203" pitchFamily="49" charset="77"/>
              </a:defRPr>
            </a:lvl1pPr>
          </a:lstStyle>
          <a:p>
            <a:pPr lvl="0"/>
            <a:r>
              <a:rPr lang="en-GB"/>
              <a:t>Click to edit Master text</a:t>
            </a:r>
            <a:endParaRPr lang="en-IT"/>
          </a:p>
        </p:txBody>
      </p:sp>
      <p:sp>
        <p:nvSpPr>
          <p:cNvPr id="20" name="Text Placeholder 4">
            <a:extLst>
              <a:ext uri="{FF2B5EF4-FFF2-40B4-BE49-F238E27FC236}">
                <a16:creationId xmlns:a16="http://schemas.microsoft.com/office/drawing/2014/main" id="{8F692E5E-DC79-CD4E-B0BD-6158224E0665}"/>
              </a:ext>
            </a:extLst>
          </p:cNvPr>
          <p:cNvSpPr>
            <a:spLocks noGrp="1"/>
          </p:cNvSpPr>
          <p:nvPr>
            <p:ph type="body" sz="quarter" idx="32"/>
          </p:nvPr>
        </p:nvSpPr>
        <p:spPr>
          <a:xfrm>
            <a:off x="7099008" y="1934155"/>
            <a:ext cx="1818894" cy="2299710"/>
          </a:xfrm>
          <a:prstGeom prst="rect">
            <a:avLst/>
          </a:prstGeom>
        </p:spPr>
        <p:txBody>
          <a:bodyPr lIns="0" tIns="0" rIns="0" bIns="0"/>
          <a:lstStyle>
            <a:lvl1pPr>
              <a:defRPr sz="1200" b="0" i="0">
                <a:solidFill>
                  <a:schemeClr val="bg1"/>
                </a:solidFill>
                <a:latin typeface="IBM Plex Sans" panose="020B0503050203000203" pitchFamily="34" charset="0"/>
              </a:defRPr>
            </a:lvl1pPr>
          </a:lstStyle>
          <a:p>
            <a:pPr lvl="0"/>
            <a:r>
              <a:rPr lang="en-GB"/>
              <a:t>Click to edit Master text styles</a:t>
            </a:r>
            <a:endParaRPr lang="en-IT"/>
          </a:p>
        </p:txBody>
      </p:sp>
      <p:sp>
        <p:nvSpPr>
          <p:cNvPr id="21" name="Text Placeholder 4">
            <a:extLst>
              <a:ext uri="{FF2B5EF4-FFF2-40B4-BE49-F238E27FC236}">
                <a16:creationId xmlns:a16="http://schemas.microsoft.com/office/drawing/2014/main" id="{5B6214C6-844E-FB42-AE4A-889BB6B33BE9}"/>
              </a:ext>
            </a:extLst>
          </p:cNvPr>
          <p:cNvSpPr>
            <a:spLocks noGrp="1"/>
          </p:cNvSpPr>
          <p:nvPr>
            <p:ph type="body" sz="quarter" idx="33"/>
          </p:nvPr>
        </p:nvSpPr>
        <p:spPr>
          <a:xfrm>
            <a:off x="7086600" y="1293685"/>
            <a:ext cx="1823701" cy="410675"/>
          </a:xfrm>
          <a:prstGeom prst="rect">
            <a:avLst/>
          </a:prstGeom>
        </p:spPr>
        <p:txBody>
          <a:bodyPr lIns="0" tIns="0" rIns="0" bIns="0"/>
          <a:lstStyle>
            <a:lvl1pPr>
              <a:defRPr b="1" i="0">
                <a:solidFill>
                  <a:schemeClr val="bg1"/>
                </a:solidFill>
                <a:latin typeface="IBM Plex Mono" panose="020B0509050203000203" pitchFamily="49" charset="77"/>
              </a:defRPr>
            </a:lvl1pPr>
          </a:lstStyle>
          <a:p>
            <a:pPr lvl="0"/>
            <a:r>
              <a:rPr lang="en-GB"/>
              <a:t>Click to edit Master text</a:t>
            </a:r>
            <a:endParaRPr lang="en-IT"/>
          </a:p>
        </p:txBody>
      </p:sp>
      <p:sp>
        <p:nvSpPr>
          <p:cNvPr id="22" name="TextBox 21">
            <a:extLst>
              <a:ext uri="{FF2B5EF4-FFF2-40B4-BE49-F238E27FC236}">
                <a16:creationId xmlns:a16="http://schemas.microsoft.com/office/drawing/2014/main" id="{20A7D9F3-CB5B-D147-B093-11760A01FF23}"/>
              </a:ext>
            </a:extLst>
          </p:cNvPr>
          <p:cNvSpPr txBox="1"/>
          <p:nvPr userDrawn="1"/>
        </p:nvSpPr>
        <p:spPr>
          <a:xfrm>
            <a:off x="8777538" y="4794478"/>
            <a:ext cx="180474" cy="107722"/>
          </a:xfrm>
          <a:prstGeom prst="rect">
            <a:avLst/>
          </a:prstGeom>
          <a:noFill/>
        </p:spPr>
        <p:txBody>
          <a:bodyPr wrap="square" lIns="0" tIns="0" rIns="0" bIns="0" rtlCol="0" anchor="ctr" anchorCtr="1">
            <a:spAutoFit/>
          </a:bodyPr>
          <a:lstStyle/>
          <a:p>
            <a:pPr algn="l"/>
            <a:fld id="{BF6D60BF-7C5B-C642-B32F-723C98A621C2}" type="slidenum">
              <a:rPr lang="en-IT" sz="700" b="0" i="0" smtClean="0">
                <a:solidFill>
                  <a:schemeClr val="bg1"/>
                </a:solidFill>
                <a:latin typeface="IBM Plex Sans Light" panose="020B0403050203000203" pitchFamily="34" charset="0"/>
              </a:rPr>
              <a:t>‹#›</a:t>
            </a:fld>
            <a:endParaRPr lang="en-IT" sz="700" b="0" i="0">
              <a:solidFill>
                <a:schemeClr val="bg1"/>
              </a:solidFill>
              <a:latin typeface="IBM Plex Sans Light" panose="020B0403050203000203" pitchFamily="34" charset="0"/>
            </a:endParaRPr>
          </a:p>
        </p:txBody>
      </p:sp>
      <p:sp>
        <p:nvSpPr>
          <p:cNvPr id="14" name="Text Placeholder 4">
            <a:extLst>
              <a:ext uri="{FF2B5EF4-FFF2-40B4-BE49-F238E27FC236}">
                <a16:creationId xmlns:a16="http://schemas.microsoft.com/office/drawing/2014/main" id="{638487FD-AD21-264B-8D4F-7147898E26BE}"/>
              </a:ext>
            </a:extLst>
          </p:cNvPr>
          <p:cNvSpPr>
            <a:spLocks noGrp="1"/>
          </p:cNvSpPr>
          <p:nvPr>
            <p:ph type="body" sz="quarter" idx="26"/>
          </p:nvPr>
        </p:nvSpPr>
        <p:spPr>
          <a:xfrm>
            <a:off x="234774" y="1946628"/>
            <a:ext cx="1822626" cy="2280885"/>
          </a:xfrm>
          <a:prstGeom prst="rect">
            <a:avLst/>
          </a:prstGeom>
        </p:spPr>
        <p:txBody>
          <a:bodyPr lIns="0" tIns="0" rIns="0" bIns="0"/>
          <a:lstStyle>
            <a:lvl1pPr>
              <a:defRPr sz="1200" b="0" i="0">
                <a:solidFill>
                  <a:schemeClr val="bg1"/>
                </a:solidFill>
                <a:latin typeface="IBM Plex Sans" panose="020B0503050203000203" pitchFamily="34" charset="0"/>
              </a:defRPr>
            </a:lvl1pPr>
          </a:lstStyle>
          <a:p>
            <a:pPr lvl="0"/>
            <a:r>
              <a:rPr lang="en-GB"/>
              <a:t>Click to edit Master text styles</a:t>
            </a:r>
            <a:endParaRPr lang="en-IT"/>
          </a:p>
        </p:txBody>
      </p:sp>
      <p:sp>
        <p:nvSpPr>
          <p:cNvPr id="15" name="Text Placeholder 4">
            <a:extLst>
              <a:ext uri="{FF2B5EF4-FFF2-40B4-BE49-F238E27FC236}">
                <a16:creationId xmlns:a16="http://schemas.microsoft.com/office/drawing/2014/main" id="{A4EEABEF-43AE-814A-8CAE-3B3BE1454BC8}"/>
              </a:ext>
            </a:extLst>
          </p:cNvPr>
          <p:cNvSpPr>
            <a:spLocks noGrp="1"/>
          </p:cNvSpPr>
          <p:nvPr>
            <p:ph type="body" sz="quarter" idx="29"/>
          </p:nvPr>
        </p:nvSpPr>
        <p:spPr>
          <a:xfrm>
            <a:off x="228600" y="1290194"/>
            <a:ext cx="1835067" cy="410675"/>
          </a:xfrm>
          <a:prstGeom prst="rect">
            <a:avLst/>
          </a:prstGeom>
        </p:spPr>
        <p:txBody>
          <a:bodyPr lIns="0" tIns="0" rIns="0" bIns="0"/>
          <a:lstStyle>
            <a:lvl1pPr>
              <a:defRPr b="1" i="0">
                <a:solidFill>
                  <a:schemeClr val="bg1"/>
                </a:solidFill>
                <a:latin typeface="IBM Plex Mono" panose="020B0509050203000203" pitchFamily="49" charset="77"/>
              </a:defRPr>
            </a:lvl1pPr>
          </a:lstStyle>
          <a:p>
            <a:pPr lvl="0"/>
            <a:r>
              <a:rPr lang="en-GB"/>
              <a:t>Click to edit Master text</a:t>
            </a:r>
            <a:endParaRPr lang="en-IT"/>
          </a:p>
        </p:txBody>
      </p:sp>
    </p:spTree>
    <p:extLst>
      <p:ext uri="{BB962C8B-B14F-4D97-AF65-F5344CB8AC3E}">
        <p14:creationId xmlns:p14="http://schemas.microsoft.com/office/powerpoint/2010/main" val="1088455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ree Quarters - Lef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9B30E7-91F1-7943-AE99-B6D697A0AA98}"/>
              </a:ext>
            </a:extLst>
          </p:cNvPr>
          <p:cNvSpPr/>
          <p:nvPr userDrawn="1"/>
        </p:nvSpPr>
        <p:spPr bwMode="auto">
          <a:xfrm>
            <a:off x="6858000" y="-19051"/>
            <a:ext cx="2286000" cy="5181569"/>
          </a:xfrm>
          <a:prstGeom prst="rect">
            <a:avLst/>
          </a:prstGeom>
          <a:solidFill>
            <a:srgbClr val="EEEEE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T" sz="1400" b="0" i="0" u="none" strike="noStrike" cap="none" normalizeH="0" baseline="0">
              <a:ln>
                <a:noFill/>
              </a:ln>
              <a:solidFill>
                <a:schemeClr val="bg1"/>
              </a:solidFill>
              <a:effectLst/>
              <a:latin typeface="IBM Plex Sans" panose="020B0503050203000203" pitchFamily="34" charset="0"/>
            </a:endParaRPr>
          </a:p>
        </p:txBody>
      </p:sp>
      <p:sp>
        <p:nvSpPr>
          <p:cNvPr id="5" name="Title 1">
            <a:extLst>
              <a:ext uri="{FF2B5EF4-FFF2-40B4-BE49-F238E27FC236}">
                <a16:creationId xmlns:a16="http://schemas.microsoft.com/office/drawing/2014/main" id="{BFB22BCB-F1F5-F445-92F0-C5255D8FDB53}"/>
              </a:ext>
            </a:extLst>
          </p:cNvPr>
          <p:cNvSpPr>
            <a:spLocks noGrp="1"/>
          </p:cNvSpPr>
          <p:nvPr>
            <p:ph type="title"/>
          </p:nvPr>
        </p:nvSpPr>
        <p:spPr>
          <a:xfrm>
            <a:off x="246062" y="248568"/>
            <a:ext cx="6383338" cy="667419"/>
          </a:xfrm>
          <a:prstGeom prst="rect">
            <a:avLst/>
          </a:prstGeom>
        </p:spPr>
        <p:txBody>
          <a:bodyPr lIns="0" tIns="0" rIns="0" bIns="0"/>
          <a:lstStyle>
            <a:lvl1pPr>
              <a:defRPr>
                <a:solidFill>
                  <a:schemeClr val="bg1"/>
                </a:solidFill>
              </a:defRPr>
            </a:lvl1pPr>
          </a:lstStyle>
          <a:p>
            <a:endParaRPr lang="en-IT"/>
          </a:p>
        </p:txBody>
      </p:sp>
      <p:sp>
        <p:nvSpPr>
          <p:cNvPr id="6" name="Text Placeholder 4">
            <a:extLst>
              <a:ext uri="{FF2B5EF4-FFF2-40B4-BE49-F238E27FC236}">
                <a16:creationId xmlns:a16="http://schemas.microsoft.com/office/drawing/2014/main" id="{B789D69F-69D9-0A4A-916E-9928034E12CC}"/>
              </a:ext>
            </a:extLst>
          </p:cNvPr>
          <p:cNvSpPr>
            <a:spLocks noGrp="1"/>
          </p:cNvSpPr>
          <p:nvPr>
            <p:ph type="body" sz="quarter" idx="13"/>
          </p:nvPr>
        </p:nvSpPr>
        <p:spPr>
          <a:xfrm>
            <a:off x="7092487" y="248568"/>
            <a:ext cx="1822913" cy="405482"/>
          </a:xfrm>
          <a:prstGeom prst="rect">
            <a:avLst/>
          </a:prstGeom>
        </p:spPr>
        <p:txBody>
          <a:bodyPr lIns="0" tIns="0" rIns="0" bIns="0"/>
          <a:lstStyle>
            <a:lvl1pPr>
              <a:defRPr b="1" i="0">
                <a:gradFill>
                  <a:gsLst>
                    <a:gs pos="0">
                      <a:srgbClr val="1062FE"/>
                    </a:gs>
                    <a:gs pos="100000">
                      <a:srgbClr val="FA4C56"/>
                    </a:gs>
                  </a:gsLst>
                  <a:lin ang="1800000" scaled="0"/>
                </a:gradFill>
                <a:latin typeface="IBM Plex Mono" panose="020B0509050203000203" pitchFamily="49" charset="77"/>
              </a:defRPr>
            </a:lvl1pPr>
          </a:lstStyle>
          <a:p>
            <a:endParaRPr lang="en-IT"/>
          </a:p>
        </p:txBody>
      </p:sp>
      <p:sp>
        <p:nvSpPr>
          <p:cNvPr id="7" name="Text Placeholder 4">
            <a:extLst>
              <a:ext uri="{FF2B5EF4-FFF2-40B4-BE49-F238E27FC236}">
                <a16:creationId xmlns:a16="http://schemas.microsoft.com/office/drawing/2014/main" id="{9717282D-CCC9-7246-B980-97CA2E787FEB}"/>
              </a:ext>
            </a:extLst>
          </p:cNvPr>
          <p:cNvSpPr>
            <a:spLocks noGrp="1"/>
          </p:cNvSpPr>
          <p:nvPr>
            <p:ph type="body" sz="quarter" idx="26"/>
          </p:nvPr>
        </p:nvSpPr>
        <p:spPr>
          <a:xfrm>
            <a:off x="7092487" y="1300201"/>
            <a:ext cx="1822914" cy="2927311"/>
          </a:xfrm>
          <a:prstGeom prst="rect">
            <a:avLst/>
          </a:prstGeom>
        </p:spPr>
        <p:txBody>
          <a:bodyPr lIns="0" tIns="0" rIns="0" bIns="0"/>
          <a:lstStyle>
            <a:lvl1pPr>
              <a:defRPr sz="1200" b="0" i="0">
                <a:solidFill>
                  <a:schemeClr val="tx1"/>
                </a:solidFill>
                <a:latin typeface="IBM Plex Sans" panose="020B0503050203000203" pitchFamily="34" charset="0"/>
              </a:defRPr>
            </a:lvl1pPr>
          </a:lstStyle>
          <a:p>
            <a:pPr lvl="0"/>
            <a:r>
              <a:rPr lang="en-GB"/>
              <a:t>Click to edit Master text styles</a:t>
            </a:r>
            <a:endParaRPr lang="en-IT"/>
          </a:p>
        </p:txBody>
      </p:sp>
      <p:sp>
        <p:nvSpPr>
          <p:cNvPr id="8" name="Text Placeholder 4">
            <a:extLst>
              <a:ext uri="{FF2B5EF4-FFF2-40B4-BE49-F238E27FC236}">
                <a16:creationId xmlns:a16="http://schemas.microsoft.com/office/drawing/2014/main" id="{0EAA353E-C611-F342-8380-B48445580651}"/>
              </a:ext>
            </a:extLst>
          </p:cNvPr>
          <p:cNvSpPr>
            <a:spLocks noGrp="1"/>
          </p:cNvSpPr>
          <p:nvPr>
            <p:ph type="body" sz="quarter" idx="27"/>
          </p:nvPr>
        </p:nvSpPr>
        <p:spPr>
          <a:xfrm>
            <a:off x="246060" y="1300202"/>
            <a:ext cx="6383339" cy="2927311"/>
          </a:xfrm>
          <a:prstGeom prst="rect">
            <a:avLst/>
          </a:prstGeom>
        </p:spPr>
        <p:txBody>
          <a:bodyPr lIns="0" tIns="0" rIns="0" bIns="0"/>
          <a:lstStyle>
            <a:lvl1pPr>
              <a:defRPr sz="1200" b="0" i="0">
                <a:solidFill>
                  <a:schemeClr val="bg1"/>
                </a:solidFill>
                <a:latin typeface="IBM Plex Sans" panose="020B0503050203000203" pitchFamily="34" charset="0"/>
              </a:defRPr>
            </a:lvl1pPr>
          </a:lstStyle>
          <a:p>
            <a:pPr lvl="0"/>
            <a:r>
              <a:rPr lang="en-GB"/>
              <a:t>Click to edit Master text styles</a:t>
            </a:r>
            <a:endParaRPr lang="en-IT"/>
          </a:p>
        </p:txBody>
      </p:sp>
      <p:sp>
        <p:nvSpPr>
          <p:cNvPr id="3" name="Footer Placeholder 2">
            <a:extLst>
              <a:ext uri="{FF2B5EF4-FFF2-40B4-BE49-F238E27FC236}">
                <a16:creationId xmlns:a16="http://schemas.microsoft.com/office/drawing/2014/main" id="{7229D0E7-2FAE-AC4E-9CCC-DD6F3191243C}"/>
              </a:ext>
            </a:extLst>
          </p:cNvPr>
          <p:cNvSpPr>
            <a:spLocks noGrp="1"/>
          </p:cNvSpPr>
          <p:nvPr>
            <p:ph type="ftr" sz="quarter" idx="10"/>
          </p:nvPr>
        </p:nvSpPr>
        <p:spPr/>
        <p:txBody>
          <a:bodyPr/>
          <a:lstStyle/>
          <a:p>
            <a:r>
              <a:rPr lang="en-GB"/>
              <a:t>IBM Client Engineering / © 2021 IBM Corporation</a:t>
            </a:r>
            <a:endParaRPr lang="en-IT"/>
          </a:p>
        </p:txBody>
      </p:sp>
      <p:sp>
        <p:nvSpPr>
          <p:cNvPr id="9" name="TextBox 8">
            <a:extLst>
              <a:ext uri="{FF2B5EF4-FFF2-40B4-BE49-F238E27FC236}">
                <a16:creationId xmlns:a16="http://schemas.microsoft.com/office/drawing/2014/main" id="{DD846347-3AEA-B747-B195-DBB1208F6A61}"/>
              </a:ext>
            </a:extLst>
          </p:cNvPr>
          <p:cNvSpPr txBox="1"/>
          <p:nvPr userDrawn="1"/>
        </p:nvSpPr>
        <p:spPr>
          <a:xfrm>
            <a:off x="8777538" y="4794478"/>
            <a:ext cx="180474" cy="107722"/>
          </a:xfrm>
          <a:prstGeom prst="rect">
            <a:avLst/>
          </a:prstGeom>
          <a:noFill/>
        </p:spPr>
        <p:txBody>
          <a:bodyPr wrap="square" lIns="0" tIns="0" rIns="0" bIns="0" rtlCol="0" anchor="ctr" anchorCtr="1">
            <a:spAutoFit/>
          </a:bodyPr>
          <a:lstStyle/>
          <a:p>
            <a:pPr algn="l"/>
            <a:fld id="{BF6D60BF-7C5B-C642-B32F-723C98A621C2}" type="slidenum">
              <a:rPr lang="en-IT" sz="700" b="0" i="0" smtClean="0">
                <a:solidFill>
                  <a:schemeClr val="tx1"/>
                </a:solidFill>
                <a:latin typeface="IBM Plex Sans Light" panose="020B0403050203000203" pitchFamily="34" charset="0"/>
              </a:rPr>
              <a:t>‹#›</a:t>
            </a:fld>
            <a:endParaRPr lang="en-IT" sz="700" b="0" i="0">
              <a:solidFill>
                <a:schemeClr val="tx1"/>
              </a:solidFill>
              <a:latin typeface="IBM Plex Sans Light" panose="020B0403050203000203" pitchFamily="34" charset="0"/>
            </a:endParaRPr>
          </a:p>
        </p:txBody>
      </p:sp>
    </p:spTree>
    <p:extLst>
      <p:ext uri="{BB962C8B-B14F-4D97-AF65-F5344CB8AC3E}">
        <p14:creationId xmlns:p14="http://schemas.microsoft.com/office/powerpoint/2010/main" val="1791191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Quarters -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DB00E9-4AD4-F442-B849-4FC7770AF41C}"/>
              </a:ext>
            </a:extLst>
          </p:cNvPr>
          <p:cNvSpPr/>
          <p:nvPr userDrawn="1"/>
        </p:nvSpPr>
        <p:spPr bwMode="auto">
          <a:xfrm>
            <a:off x="-18291" y="-19051"/>
            <a:ext cx="2304291" cy="5181569"/>
          </a:xfrm>
          <a:prstGeom prst="rect">
            <a:avLst/>
          </a:prstGeom>
          <a:solidFill>
            <a:srgbClr val="EEEEE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T" sz="1400" b="0" i="0" u="none" strike="noStrike" cap="none" normalizeH="0" baseline="0">
              <a:ln>
                <a:noFill/>
              </a:ln>
              <a:solidFill>
                <a:schemeClr val="bg1"/>
              </a:solidFill>
              <a:effectLst/>
              <a:latin typeface="IBM Plex Sans" panose="020B0503050203000203" pitchFamily="34" charset="0"/>
            </a:endParaRPr>
          </a:p>
        </p:txBody>
      </p:sp>
      <p:sp>
        <p:nvSpPr>
          <p:cNvPr id="5" name="Title 1">
            <a:extLst>
              <a:ext uri="{FF2B5EF4-FFF2-40B4-BE49-F238E27FC236}">
                <a16:creationId xmlns:a16="http://schemas.microsoft.com/office/drawing/2014/main" id="{FCE9F368-0241-054B-ACE2-0333BF55C45B}"/>
              </a:ext>
            </a:extLst>
          </p:cNvPr>
          <p:cNvSpPr>
            <a:spLocks noGrp="1"/>
          </p:cNvSpPr>
          <p:nvPr>
            <p:ph type="title"/>
          </p:nvPr>
        </p:nvSpPr>
        <p:spPr>
          <a:xfrm>
            <a:off x="2532891" y="248568"/>
            <a:ext cx="6382508" cy="667420"/>
          </a:xfrm>
          <a:prstGeom prst="rect">
            <a:avLst/>
          </a:prstGeom>
        </p:spPr>
        <p:txBody>
          <a:bodyPr lIns="0" tIns="0" rIns="0" bIns="0"/>
          <a:lstStyle>
            <a:lvl1pPr>
              <a:defRPr>
                <a:solidFill>
                  <a:schemeClr val="bg1"/>
                </a:solidFill>
              </a:defRPr>
            </a:lvl1pPr>
          </a:lstStyle>
          <a:p>
            <a:endParaRPr lang="en-IT"/>
          </a:p>
        </p:txBody>
      </p:sp>
      <p:sp>
        <p:nvSpPr>
          <p:cNvPr id="8" name="Text Placeholder 4">
            <a:extLst>
              <a:ext uri="{FF2B5EF4-FFF2-40B4-BE49-F238E27FC236}">
                <a16:creationId xmlns:a16="http://schemas.microsoft.com/office/drawing/2014/main" id="{55FA3C4D-5B64-8744-985E-F6F9F39A87B8}"/>
              </a:ext>
            </a:extLst>
          </p:cNvPr>
          <p:cNvSpPr>
            <a:spLocks noGrp="1"/>
          </p:cNvSpPr>
          <p:nvPr>
            <p:ph type="body" sz="quarter" idx="13"/>
          </p:nvPr>
        </p:nvSpPr>
        <p:spPr>
          <a:xfrm>
            <a:off x="234487" y="248568"/>
            <a:ext cx="1822913" cy="405482"/>
          </a:xfrm>
          <a:prstGeom prst="rect">
            <a:avLst/>
          </a:prstGeom>
        </p:spPr>
        <p:txBody>
          <a:bodyPr lIns="0" tIns="0" rIns="0" bIns="0"/>
          <a:lstStyle>
            <a:lvl1pPr>
              <a:defRPr b="1" i="0">
                <a:gradFill>
                  <a:gsLst>
                    <a:gs pos="0">
                      <a:srgbClr val="1062FE"/>
                    </a:gs>
                    <a:gs pos="100000">
                      <a:srgbClr val="FA4C56"/>
                    </a:gs>
                  </a:gsLst>
                  <a:lin ang="1800000" scaled="0"/>
                </a:gradFill>
                <a:latin typeface="IBM Plex Mono" panose="020B0509050203000203" pitchFamily="49" charset="77"/>
              </a:defRPr>
            </a:lvl1pPr>
          </a:lstStyle>
          <a:p>
            <a:endParaRPr lang="en-IT"/>
          </a:p>
        </p:txBody>
      </p:sp>
      <p:sp>
        <p:nvSpPr>
          <p:cNvPr id="3" name="Footer Placeholder 2">
            <a:extLst>
              <a:ext uri="{FF2B5EF4-FFF2-40B4-BE49-F238E27FC236}">
                <a16:creationId xmlns:a16="http://schemas.microsoft.com/office/drawing/2014/main" id="{CD103DC2-EA1A-B546-B2ED-1E71E665B18A}"/>
              </a:ext>
            </a:extLst>
          </p:cNvPr>
          <p:cNvSpPr>
            <a:spLocks noGrp="1"/>
          </p:cNvSpPr>
          <p:nvPr>
            <p:ph type="ftr" sz="quarter" idx="10"/>
          </p:nvPr>
        </p:nvSpPr>
        <p:spPr/>
        <p:txBody>
          <a:bodyPr/>
          <a:lstStyle>
            <a:lvl1pPr>
              <a:defRPr>
                <a:solidFill>
                  <a:schemeClr val="tx1"/>
                </a:solidFill>
              </a:defRPr>
            </a:lvl1pPr>
          </a:lstStyle>
          <a:p>
            <a:r>
              <a:rPr lang="en-GB"/>
              <a:t>IBM Client Engineering / © 2021 IBM Corporation</a:t>
            </a:r>
            <a:endParaRPr lang="en-IT"/>
          </a:p>
        </p:txBody>
      </p:sp>
      <p:sp>
        <p:nvSpPr>
          <p:cNvPr id="9" name="Text Placeholder 4">
            <a:extLst>
              <a:ext uri="{FF2B5EF4-FFF2-40B4-BE49-F238E27FC236}">
                <a16:creationId xmlns:a16="http://schemas.microsoft.com/office/drawing/2014/main" id="{765B608B-966E-0048-B7C5-2CEDB3ACD0C6}"/>
              </a:ext>
            </a:extLst>
          </p:cNvPr>
          <p:cNvSpPr>
            <a:spLocks noGrp="1"/>
          </p:cNvSpPr>
          <p:nvPr>
            <p:ph type="body" sz="quarter" idx="26"/>
          </p:nvPr>
        </p:nvSpPr>
        <p:spPr>
          <a:xfrm>
            <a:off x="228600" y="1300202"/>
            <a:ext cx="1828801" cy="2927311"/>
          </a:xfrm>
          <a:prstGeom prst="rect">
            <a:avLst/>
          </a:prstGeom>
        </p:spPr>
        <p:txBody>
          <a:bodyPr lIns="0" tIns="0" rIns="0" bIns="0"/>
          <a:lstStyle>
            <a:lvl1pPr>
              <a:defRPr sz="1200" b="0" i="0">
                <a:solidFill>
                  <a:schemeClr val="tx1"/>
                </a:solidFill>
                <a:latin typeface="IBM Plex Sans" panose="020B0503050203000203" pitchFamily="34" charset="0"/>
              </a:defRPr>
            </a:lvl1pPr>
          </a:lstStyle>
          <a:p>
            <a:pPr lvl="0"/>
            <a:r>
              <a:rPr lang="en-GB"/>
              <a:t>Click to edit Master text styles</a:t>
            </a:r>
            <a:endParaRPr lang="en-IT"/>
          </a:p>
        </p:txBody>
      </p:sp>
      <p:sp>
        <p:nvSpPr>
          <p:cNvPr id="10" name="Text Placeholder 4">
            <a:extLst>
              <a:ext uri="{FF2B5EF4-FFF2-40B4-BE49-F238E27FC236}">
                <a16:creationId xmlns:a16="http://schemas.microsoft.com/office/drawing/2014/main" id="{824FD3BC-BB3F-2641-8F1C-D0E74966ACB8}"/>
              </a:ext>
            </a:extLst>
          </p:cNvPr>
          <p:cNvSpPr>
            <a:spLocks noGrp="1"/>
          </p:cNvSpPr>
          <p:nvPr>
            <p:ph type="body" sz="quarter" idx="27"/>
          </p:nvPr>
        </p:nvSpPr>
        <p:spPr>
          <a:xfrm>
            <a:off x="2532891" y="1300202"/>
            <a:ext cx="6382507" cy="2927311"/>
          </a:xfrm>
          <a:prstGeom prst="rect">
            <a:avLst/>
          </a:prstGeom>
        </p:spPr>
        <p:txBody>
          <a:bodyPr lIns="0" tIns="0" rIns="0" bIns="0"/>
          <a:lstStyle>
            <a:lvl1pPr>
              <a:defRPr sz="1200" b="0" i="0">
                <a:solidFill>
                  <a:schemeClr val="bg1"/>
                </a:solidFill>
                <a:latin typeface="IBM Plex Sans" panose="020B0503050203000203" pitchFamily="34" charset="0"/>
              </a:defRPr>
            </a:lvl1pPr>
          </a:lstStyle>
          <a:p>
            <a:pPr lvl="0"/>
            <a:r>
              <a:rPr lang="en-GB"/>
              <a:t>Click to edit Master text styles</a:t>
            </a:r>
            <a:endParaRPr lang="en-IT"/>
          </a:p>
        </p:txBody>
      </p:sp>
      <p:sp>
        <p:nvSpPr>
          <p:cNvPr id="11" name="TextBox 10">
            <a:extLst>
              <a:ext uri="{FF2B5EF4-FFF2-40B4-BE49-F238E27FC236}">
                <a16:creationId xmlns:a16="http://schemas.microsoft.com/office/drawing/2014/main" id="{3A4A4612-D296-0245-90B9-23FB36C60011}"/>
              </a:ext>
            </a:extLst>
          </p:cNvPr>
          <p:cNvSpPr txBox="1"/>
          <p:nvPr userDrawn="1"/>
        </p:nvSpPr>
        <p:spPr>
          <a:xfrm>
            <a:off x="8777538" y="4794478"/>
            <a:ext cx="180474" cy="107722"/>
          </a:xfrm>
          <a:prstGeom prst="rect">
            <a:avLst/>
          </a:prstGeom>
          <a:noFill/>
        </p:spPr>
        <p:txBody>
          <a:bodyPr wrap="square" lIns="0" tIns="0" rIns="0" bIns="0" rtlCol="0" anchor="ctr" anchorCtr="1">
            <a:spAutoFit/>
          </a:bodyPr>
          <a:lstStyle/>
          <a:p>
            <a:pPr algn="l"/>
            <a:fld id="{BF6D60BF-7C5B-C642-B32F-723C98A621C2}" type="slidenum">
              <a:rPr lang="en-IT" sz="700" b="0" i="0" smtClean="0">
                <a:solidFill>
                  <a:schemeClr val="bg1"/>
                </a:solidFill>
                <a:latin typeface="IBM Plex Sans Light" panose="020B0403050203000203" pitchFamily="34" charset="0"/>
              </a:rPr>
              <a:t>‹#›</a:t>
            </a:fld>
            <a:endParaRPr lang="en-IT" sz="700" b="0" i="0">
              <a:solidFill>
                <a:schemeClr val="bg1"/>
              </a:solidFill>
              <a:latin typeface="IBM Plex Sans Light" panose="020B0403050203000203" pitchFamily="34" charset="0"/>
            </a:endParaRPr>
          </a:p>
        </p:txBody>
      </p:sp>
    </p:spTree>
    <p:extLst>
      <p:ext uri="{BB962C8B-B14F-4D97-AF65-F5344CB8AC3E}">
        <p14:creationId xmlns:p14="http://schemas.microsoft.com/office/powerpoint/2010/main" val="31102960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Logo">
    <p:spTree>
      <p:nvGrpSpPr>
        <p:cNvPr id="1" name=""/>
        <p:cNvGrpSpPr/>
        <p:nvPr/>
      </p:nvGrpSpPr>
      <p:grpSpPr>
        <a:xfrm>
          <a:off x="0" y="0"/>
          <a:ext cx="0" cy="0"/>
          <a:chOff x="0" y="0"/>
          <a:chExt cx="0" cy="0"/>
        </a:xfrm>
      </p:grpSpPr>
      <p:pic>
        <p:nvPicPr>
          <p:cNvPr id="5" name="Picture 4" descr="Text&#10;&#10;Description automatically generated with medium confidence">
            <a:extLst>
              <a:ext uri="{FF2B5EF4-FFF2-40B4-BE49-F238E27FC236}">
                <a16:creationId xmlns:a16="http://schemas.microsoft.com/office/drawing/2014/main" id="{FA696846-B97B-7B47-B316-7C49CBDCAF1D}"/>
              </a:ext>
            </a:extLst>
          </p:cNvPr>
          <p:cNvPicPr>
            <a:picLocks noChangeAspect="1"/>
          </p:cNvPicPr>
          <p:nvPr userDrawn="1"/>
        </p:nvPicPr>
        <p:blipFill rotWithShape="1">
          <a:blip r:embed="rId2"/>
          <a:srcRect l="37304"/>
          <a:stretch/>
        </p:blipFill>
        <p:spPr>
          <a:xfrm>
            <a:off x="3406665" y="1737519"/>
            <a:ext cx="2330669" cy="1668462"/>
          </a:xfrm>
          <a:prstGeom prst="rect">
            <a:avLst/>
          </a:prstGeom>
        </p:spPr>
      </p:pic>
    </p:spTree>
    <p:extLst>
      <p:ext uri="{BB962C8B-B14F-4D97-AF65-F5344CB8AC3E}">
        <p14:creationId xmlns:p14="http://schemas.microsoft.com/office/powerpoint/2010/main" val="37577997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IBM Logo - Center">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5BFA377-25C7-8849-8FA1-D50276AB5FFF}"/>
              </a:ext>
            </a:extLst>
          </p:cNvPr>
          <p:cNvSpPr>
            <a:spLocks noGrp="1"/>
          </p:cNvSpPr>
          <p:nvPr>
            <p:ph type="ftr" sz="quarter" idx="24"/>
          </p:nvPr>
        </p:nvSpPr>
        <p:spPr/>
        <p:txBody>
          <a:bodyPr/>
          <a:lstStyle/>
          <a:p>
            <a:r>
              <a:rPr lang="en-GB"/>
              <a:t>IBM Client Engineering / © 2021 IBM Corporation</a:t>
            </a:r>
            <a:endParaRPr lang="en-IT"/>
          </a:p>
        </p:txBody>
      </p:sp>
      <p:sp>
        <p:nvSpPr>
          <p:cNvPr id="5" name="Rectangle 4">
            <a:extLst>
              <a:ext uri="{FF2B5EF4-FFF2-40B4-BE49-F238E27FC236}">
                <a16:creationId xmlns:a16="http://schemas.microsoft.com/office/drawing/2014/main" id="{AF8628E2-98D7-F341-BF6F-18377C0F4D12}"/>
              </a:ext>
            </a:extLst>
          </p:cNvPr>
          <p:cNvSpPr/>
          <p:nvPr userDrawn="1"/>
        </p:nvSpPr>
        <p:spPr>
          <a:xfrm>
            <a:off x="8081996" y="4535720"/>
            <a:ext cx="192360" cy="123111"/>
          </a:xfrm>
          <a:prstGeom prst="rect">
            <a:avLst/>
          </a:prstGeom>
        </p:spPr>
        <p:txBody>
          <a:bodyPr wrap="square" lIns="0" tIns="0" rIns="0" bIns="0">
            <a:spAutoFit/>
          </a:bodyPr>
          <a:lstStyle/>
          <a:p>
            <a:r>
              <a:rPr lang="en-GB" sz="800" b="0" i="0">
                <a:solidFill>
                  <a:schemeClr val="bg1"/>
                </a:solidFill>
                <a:effectLst/>
                <a:latin typeface="IBM Plex Sans" panose="020B0503050203000203" pitchFamily="34" charset="0"/>
              </a:rPr>
              <a:t>IBM</a:t>
            </a:r>
            <a:endParaRPr lang="en-IT" sz="800" b="0" i="0">
              <a:solidFill>
                <a:schemeClr val="bg1"/>
              </a:solidFill>
              <a:latin typeface="IBM Plex Sans" panose="020B0503050203000203" pitchFamily="34" charset="0"/>
            </a:endParaRPr>
          </a:p>
        </p:txBody>
      </p:sp>
      <p:sp>
        <p:nvSpPr>
          <p:cNvPr id="26" name="Rectangle 25">
            <a:extLst>
              <a:ext uri="{FF2B5EF4-FFF2-40B4-BE49-F238E27FC236}">
                <a16:creationId xmlns:a16="http://schemas.microsoft.com/office/drawing/2014/main" id="{09899691-CF69-9A43-9A47-74E3A4F962F6}"/>
              </a:ext>
            </a:extLst>
          </p:cNvPr>
          <p:cNvSpPr/>
          <p:nvPr userDrawn="1"/>
        </p:nvSpPr>
        <p:spPr>
          <a:xfrm>
            <a:off x="8079821" y="4657453"/>
            <a:ext cx="594841" cy="246221"/>
          </a:xfrm>
          <a:prstGeom prst="rect">
            <a:avLst/>
          </a:prstGeom>
        </p:spPr>
        <p:txBody>
          <a:bodyPr wrap="square" lIns="0" tIns="0" rIns="0" bIns="0">
            <a:spAutoFit/>
          </a:bodyPr>
          <a:lstStyle/>
          <a:p>
            <a:r>
              <a:rPr lang="en-GB" sz="800" b="1" i="0" dirty="0">
                <a:solidFill>
                  <a:schemeClr val="bg1"/>
                </a:solidFill>
                <a:effectLst/>
                <a:latin typeface="IBM Plex Sans SemiBold" panose="020B0503050203000203" pitchFamily="34" charset="0"/>
              </a:rPr>
              <a:t>Client</a:t>
            </a:r>
          </a:p>
          <a:p>
            <a:r>
              <a:rPr lang="en-GB" sz="800" b="1" i="0" dirty="0">
                <a:solidFill>
                  <a:schemeClr val="bg1"/>
                </a:solidFill>
                <a:effectLst/>
                <a:latin typeface="IBM Plex Sans SemiBold" panose="020B0503050203000203" pitchFamily="34" charset="0"/>
              </a:rPr>
              <a:t>Engineering</a:t>
            </a:r>
            <a:endParaRPr lang="en-IT" sz="800" b="1" i="0">
              <a:solidFill>
                <a:schemeClr val="bg1"/>
              </a:solidFill>
              <a:latin typeface="IBM Plex Sans SemiBold" panose="020B0503050203000203" pitchFamily="34" charset="0"/>
            </a:endParaRPr>
          </a:p>
        </p:txBody>
      </p:sp>
      <p:pic>
        <p:nvPicPr>
          <p:cNvPr id="13" name="Picture 12" descr="Icon&#10;&#10;Description automatically generated">
            <a:extLst>
              <a:ext uri="{FF2B5EF4-FFF2-40B4-BE49-F238E27FC236}">
                <a16:creationId xmlns:a16="http://schemas.microsoft.com/office/drawing/2014/main" id="{233EE579-5420-B141-ACA6-2DF3D53BCB0E}"/>
              </a:ext>
            </a:extLst>
          </p:cNvPr>
          <p:cNvPicPr>
            <a:picLocks noChangeAspect="1"/>
          </p:cNvPicPr>
          <p:nvPr userDrawn="1"/>
        </p:nvPicPr>
        <p:blipFill>
          <a:blip r:embed="rId2"/>
          <a:stretch>
            <a:fillRect/>
          </a:stretch>
        </p:blipFill>
        <p:spPr>
          <a:xfrm>
            <a:off x="4215522" y="2429197"/>
            <a:ext cx="712955" cy="285106"/>
          </a:xfrm>
          <a:prstGeom prst="rect">
            <a:avLst/>
          </a:prstGeom>
        </p:spPr>
      </p:pic>
    </p:spTree>
    <p:extLst>
      <p:ext uri="{BB962C8B-B14F-4D97-AF65-F5344CB8AC3E}">
        <p14:creationId xmlns:p14="http://schemas.microsoft.com/office/powerpoint/2010/main" val="32655263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lumns, White">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5BFA377-25C7-8849-8FA1-D50276AB5FFF}"/>
              </a:ext>
            </a:extLst>
          </p:cNvPr>
          <p:cNvSpPr>
            <a:spLocks noGrp="1"/>
          </p:cNvSpPr>
          <p:nvPr>
            <p:ph type="ftr" sz="quarter" idx="24"/>
          </p:nvPr>
        </p:nvSpPr>
        <p:spPr/>
        <p:txBody>
          <a:bodyPr/>
          <a:lstStyle/>
          <a:p>
            <a:r>
              <a:rPr lang="en-GB"/>
              <a:t>IBM Client Engineering / © 2021 IBM Corporation</a:t>
            </a:r>
            <a:endParaRPr lang="en-IT"/>
          </a:p>
        </p:txBody>
      </p:sp>
      <p:sp>
        <p:nvSpPr>
          <p:cNvPr id="3" name="Title 2">
            <a:extLst>
              <a:ext uri="{FF2B5EF4-FFF2-40B4-BE49-F238E27FC236}">
                <a16:creationId xmlns:a16="http://schemas.microsoft.com/office/drawing/2014/main" id="{48BD4C0B-19D6-934A-8DFA-EA06530548A8}"/>
              </a:ext>
            </a:extLst>
          </p:cNvPr>
          <p:cNvSpPr>
            <a:spLocks noGrp="1"/>
          </p:cNvSpPr>
          <p:nvPr>
            <p:ph type="title"/>
          </p:nvPr>
        </p:nvSpPr>
        <p:spPr>
          <a:xfrm>
            <a:off x="246062" y="243376"/>
            <a:ext cx="4097338" cy="692497"/>
          </a:xfrm>
          <a:prstGeom prst="rect">
            <a:avLst/>
          </a:prstGeom>
        </p:spPr>
        <p:txBody>
          <a:bodyPr wrap="square" lIns="0" tIns="0" rIns="0" bIns="0">
            <a:spAutoFit/>
          </a:bodyPr>
          <a:lstStyle>
            <a:lvl1pPr>
              <a:defRPr b="1" i="0">
                <a:solidFill>
                  <a:srgbClr val="1062FE"/>
                </a:solidFill>
                <a:latin typeface="IBM Plex Mono" panose="020B0509050203000203" pitchFamily="49" charset="77"/>
              </a:defRPr>
            </a:lvl1pPr>
          </a:lstStyle>
          <a:p>
            <a:r>
              <a:rPr lang="en-GB"/>
              <a:t>Click to edit Master title style</a:t>
            </a:r>
            <a:endParaRPr lang="en-IT"/>
          </a:p>
        </p:txBody>
      </p:sp>
      <p:sp>
        <p:nvSpPr>
          <p:cNvPr id="7" name="Content Placeholder 6">
            <a:extLst>
              <a:ext uri="{FF2B5EF4-FFF2-40B4-BE49-F238E27FC236}">
                <a16:creationId xmlns:a16="http://schemas.microsoft.com/office/drawing/2014/main" id="{5B54ABEF-50C8-6A4E-9F3E-3E02CC8BAF8F}"/>
              </a:ext>
            </a:extLst>
          </p:cNvPr>
          <p:cNvSpPr>
            <a:spLocks noGrp="1"/>
          </p:cNvSpPr>
          <p:nvPr>
            <p:ph sz="quarter" idx="25" hasCustomPrompt="1"/>
          </p:nvPr>
        </p:nvSpPr>
        <p:spPr>
          <a:xfrm>
            <a:off x="237392" y="1297071"/>
            <a:ext cx="1820008" cy="215444"/>
          </a:xfrm>
          <a:prstGeom prst="rect">
            <a:avLst/>
          </a:prstGeom>
        </p:spPr>
        <p:txBody>
          <a:bodyPr wrap="square" lIns="0" tIns="0" rIns="0" bIns="0">
            <a:spAutoFit/>
          </a:bodyPr>
          <a:lstStyle>
            <a:lvl1pPr>
              <a:defRPr b="1" i="0">
                <a:solidFill>
                  <a:schemeClr val="tx1"/>
                </a:solidFill>
                <a:latin typeface="IBM Plex Sans" panose="020B050305020300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Title</a:t>
            </a:r>
          </a:p>
        </p:txBody>
      </p:sp>
      <p:sp>
        <p:nvSpPr>
          <p:cNvPr id="16" name="TextBox 15">
            <a:extLst>
              <a:ext uri="{FF2B5EF4-FFF2-40B4-BE49-F238E27FC236}">
                <a16:creationId xmlns:a16="http://schemas.microsoft.com/office/drawing/2014/main" id="{96FF7770-3D16-8442-B5AD-089979714FB5}"/>
              </a:ext>
            </a:extLst>
          </p:cNvPr>
          <p:cNvSpPr txBox="1"/>
          <p:nvPr userDrawn="1"/>
        </p:nvSpPr>
        <p:spPr>
          <a:xfrm>
            <a:off x="8777538" y="4794478"/>
            <a:ext cx="180474" cy="107722"/>
          </a:xfrm>
          <a:prstGeom prst="rect">
            <a:avLst/>
          </a:prstGeom>
          <a:noFill/>
        </p:spPr>
        <p:txBody>
          <a:bodyPr wrap="square" lIns="0" tIns="0" rIns="0" bIns="0" rtlCol="0" anchor="ctr" anchorCtr="1">
            <a:spAutoFit/>
          </a:bodyPr>
          <a:lstStyle/>
          <a:p>
            <a:pPr algn="l"/>
            <a:fld id="{BF6D60BF-7C5B-C642-B32F-723C98A621C2}" type="slidenum">
              <a:rPr lang="en-IT" sz="700" b="0" i="0" smtClean="0">
                <a:solidFill>
                  <a:schemeClr val="tx1"/>
                </a:solidFill>
                <a:latin typeface="IBM Plex Sans Light" panose="020B0403050203000203" pitchFamily="34" charset="0"/>
              </a:rPr>
              <a:t>‹#›</a:t>
            </a:fld>
            <a:endParaRPr lang="en-IT" sz="700" b="0" i="0">
              <a:solidFill>
                <a:schemeClr val="tx1"/>
              </a:solidFill>
              <a:latin typeface="IBM Plex Sans Light" panose="020B0403050203000203" pitchFamily="34" charset="0"/>
            </a:endParaRPr>
          </a:p>
        </p:txBody>
      </p:sp>
      <p:sp>
        <p:nvSpPr>
          <p:cNvPr id="6" name="Content Placeholder 6">
            <a:extLst>
              <a:ext uri="{FF2B5EF4-FFF2-40B4-BE49-F238E27FC236}">
                <a16:creationId xmlns:a16="http://schemas.microsoft.com/office/drawing/2014/main" id="{3E83367A-0CC7-8A45-904A-BBF6CEAD80C4}"/>
              </a:ext>
            </a:extLst>
          </p:cNvPr>
          <p:cNvSpPr>
            <a:spLocks noGrp="1"/>
          </p:cNvSpPr>
          <p:nvPr>
            <p:ph sz="quarter" idx="26" hasCustomPrompt="1"/>
          </p:nvPr>
        </p:nvSpPr>
        <p:spPr>
          <a:xfrm>
            <a:off x="934305" y="1788899"/>
            <a:ext cx="1123095" cy="2440021"/>
          </a:xfrm>
          <a:prstGeom prst="rect">
            <a:avLst/>
          </a:prstGeom>
        </p:spPr>
        <p:txBody>
          <a:bodyPr wrap="square" lIns="0" tIns="0" rIns="0" bIns="0">
            <a:noAutofit/>
          </a:bodyPr>
          <a:lstStyle>
            <a:lvl1pPr>
              <a:defRPr sz="12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Title</a:t>
            </a:r>
          </a:p>
        </p:txBody>
      </p:sp>
      <p:sp>
        <p:nvSpPr>
          <p:cNvPr id="8" name="Content Placeholder 6">
            <a:extLst>
              <a:ext uri="{FF2B5EF4-FFF2-40B4-BE49-F238E27FC236}">
                <a16:creationId xmlns:a16="http://schemas.microsoft.com/office/drawing/2014/main" id="{CA7D234A-63DE-DB45-9A3B-D2550D048D8A}"/>
              </a:ext>
            </a:extLst>
          </p:cNvPr>
          <p:cNvSpPr>
            <a:spLocks noGrp="1"/>
          </p:cNvSpPr>
          <p:nvPr>
            <p:ph sz="quarter" idx="27" hasCustomPrompt="1"/>
          </p:nvPr>
        </p:nvSpPr>
        <p:spPr>
          <a:xfrm>
            <a:off x="237392" y="1787492"/>
            <a:ext cx="230921" cy="2440021"/>
          </a:xfrm>
          <a:prstGeom prst="rect">
            <a:avLst/>
          </a:prstGeom>
        </p:spPr>
        <p:txBody>
          <a:bodyPr wrap="square" lIns="0" tIns="0" rIns="0" bIns="0">
            <a:noAutofit/>
          </a:bodyPr>
          <a:lstStyle>
            <a:lvl1pPr>
              <a:defRPr sz="12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a:t>
            </a:r>
          </a:p>
        </p:txBody>
      </p:sp>
      <p:sp>
        <p:nvSpPr>
          <p:cNvPr id="9" name="Content Placeholder 6">
            <a:extLst>
              <a:ext uri="{FF2B5EF4-FFF2-40B4-BE49-F238E27FC236}">
                <a16:creationId xmlns:a16="http://schemas.microsoft.com/office/drawing/2014/main" id="{52F5D7CD-B761-7845-B034-F80FAF11361A}"/>
              </a:ext>
            </a:extLst>
          </p:cNvPr>
          <p:cNvSpPr>
            <a:spLocks noGrp="1"/>
          </p:cNvSpPr>
          <p:nvPr>
            <p:ph sz="quarter" idx="28" hasCustomPrompt="1"/>
          </p:nvPr>
        </p:nvSpPr>
        <p:spPr>
          <a:xfrm>
            <a:off x="2523392" y="1297071"/>
            <a:ext cx="1820008" cy="215444"/>
          </a:xfrm>
          <a:prstGeom prst="rect">
            <a:avLst/>
          </a:prstGeom>
        </p:spPr>
        <p:txBody>
          <a:bodyPr wrap="square" lIns="0" tIns="0" rIns="0" bIns="0">
            <a:spAutoFit/>
          </a:bodyPr>
          <a:lstStyle>
            <a:lvl1pPr>
              <a:defRPr b="1" i="0">
                <a:solidFill>
                  <a:schemeClr val="tx1"/>
                </a:solidFill>
                <a:latin typeface="IBM Plex Sans" panose="020B050305020300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Title</a:t>
            </a:r>
          </a:p>
        </p:txBody>
      </p:sp>
      <p:sp>
        <p:nvSpPr>
          <p:cNvPr id="10" name="Content Placeholder 6">
            <a:extLst>
              <a:ext uri="{FF2B5EF4-FFF2-40B4-BE49-F238E27FC236}">
                <a16:creationId xmlns:a16="http://schemas.microsoft.com/office/drawing/2014/main" id="{3203429D-7A1A-F243-9DE8-99A19D9F3D6A}"/>
              </a:ext>
            </a:extLst>
          </p:cNvPr>
          <p:cNvSpPr>
            <a:spLocks noGrp="1"/>
          </p:cNvSpPr>
          <p:nvPr>
            <p:ph sz="quarter" idx="29" hasCustomPrompt="1"/>
          </p:nvPr>
        </p:nvSpPr>
        <p:spPr>
          <a:xfrm>
            <a:off x="4809392" y="1297071"/>
            <a:ext cx="1820008" cy="215444"/>
          </a:xfrm>
          <a:prstGeom prst="rect">
            <a:avLst/>
          </a:prstGeom>
        </p:spPr>
        <p:txBody>
          <a:bodyPr lIns="0" tIns="0" rIns="0" bIns="0">
            <a:spAutoFit/>
          </a:bodyPr>
          <a:lstStyle>
            <a:lvl1pPr>
              <a:defRPr b="1" i="0">
                <a:solidFill>
                  <a:schemeClr val="tx1"/>
                </a:solidFill>
                <a:latin typeface="IBM Plex Sans" panose="020B050305020300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Title</a:t>
            </a:r>
          </a:p>
        </p:txBody>
      </p:sp>
      <p:sp>
        <p:nvSpPr>
          <p:cNvPr id="11" name="Content Placeholder 6">
            <a:extLst>
              <a:ext uri="{FF2B5EF4-FFF2-40B4-BE49-F238E27FC236}">
                <a16:creationId xmlns:a16="http://schemas.microsoft.com/office/drawing/2014/main" id="{036B6D0C-2C37-1F42-87F5-C3436916D0BD}"/>
              </a:ext>
            </a:extLst>
          </p:cNvPr>
          <p:cNvSpPr>
            <a:spLocks noGrp="1"/>
          </p:cNvSpPr>
          <p:nvPr>
            <p:ph sz="quarter" idx="30" hasCustomPrompt="1"/>
          </p:nvPr>
        </p:nvSpPr>
        <p:spPr>
          <a:xfrm>
            <a:off x="7095392" y="1297071"/>
            <a:ext cx="1820008" cy="215444"/>
          </a:xfrm>
          <a:prstGeom prst="rect">
            <a:avLst/>
          </a:prstGeom>
        </p:spPr>
        <p:txBody>
          <a:bodyPr lIns="0" tIns="0" rIns="0" bIns="0">
            <a:spAutoFit/>
          </a:bodyPr>
          <a:lstStyle>
            <a:lvl1pPr>
              <a:defRPr b="1" i="0">
                <a:solidFill>
                  <a:schemeClr val="tx1"/>
                </a:solidFill>
                <a:latin typeface="IBM Plex Sans" panose="020B050305020300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Title</a:t>
            </a:r>
          </a:p>
        </p:txBody>
      </p:sp>
      <p:sp>
        <p:nvSpPr>
          <p:cNvPr id="12" name="Content Placeholder 6">
            <a:extLst>
              <a:ext uri="{FF2B5EF4-FFF2-40B4-BE49-F238E27FC236}">
                <a16:creationId xmlns:a16="http://schemas.microsoft.com/office/drawing/2014/main" id="{19F7D8EB-74E3-A147-8C30-D3FB4CE346D2}"/>
              </a:ext>
            </a:extLst>
          </p:cNvPr>
          <p:cNvSpPr>
            <a:spLocks noGrp="1"/>
          </p:cNvSpPr>
          <p:nvPr>
            <p:ph sz="quarter" idx="31" hasCustomPrompt="1"/>
          </p:nvPr>
        </p:nvSpPr>
        <p:spPr>
          <a:xfrm>
            <a:off x="3220305" y="1787492"/>
            <a:ext cx="1123095" cy="2440021"/>
          </a:xfrm>
          <a:prstGeom prst="rect">
            <a:avLst/>
          </a:prstGeom>
        </p:spPr>
        <p:txBody>
          <a:bodyPr wrap="square" lIns="0" tIns="0" rIns="0" bIns="0">
            <a:noAutofit/>
          </a:bodyPr>
          <a:lstStyle>
            <a:lvl1pPr>
              <a:defRPr sz="12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Title</a:t>
            </a:r>
          </a:p>
        </p:txBody>
      </p:sp>
      <p:sp>
        <p:nvSpPr>
          <p:cNvPr id="13" name="Content Placeholder 6">
            <a:extLst>
              <a:ext uri="{FF2B5EF4-FFF2-40B4-BE49-F238E27FC236}">
                <a16:creationId xmlns:a16="http://schemas.microsoft.com/office/drawing/2014/main" id="{A735041C-2398-D74D-81D0-9358FEE6430C}"/>
              </a:ext>
            </a:extLst>
          </p:cNvPr>
          <p:cNvSpPr>
            <a:spLocks noGrp="1"/>
          </p:cNvSpPr>
          <p:nvPr>
            <p:ph sz="quarter" idx="32" hasCustomPrompt="1"/>
          </p:nvPr>
        </p:nvSpPr>
        <p:spPr>
          <a:xfrm>
            <a:off x="2523392" y="1786085"/>
            <a:ext cx="230921" cy="2440021"/>
          </a:xfrm>
          <a:prstGeom prst="rect">
            <a:avLst/>
          </a:prstGeom>
        </p:spPr>
        <p:txBody>
          <a:bodyPr wrap="square" lIns="0" tIns="0" rIns="0" bIns="0">
            <a:noAutofit/>
          </a:bodyPr>
          <a:lstStyle>
            <a:lvl1pPr>
              <a:defRPr sz="12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a:t>
            </a:r>
          </a:p>
        </p:txBody>
      </p:sp>
      <p:sp>
        <p:nvSpPr>
          <p:cNvPr id="14" name="Content Placeholder 6">
            <a:extLst>
              <a:ext uri="{FF2B5EF4-FFF2-40B4-BE49-F238E27FC236}">
                <a16:creationId xmlns:a16="http://schemas.microsoft.com/office/drawing/2014/main" id="{CB761BB7-70FA-BD42-AF10-080119F48E57}"/>
              </a:ext>
            </a:extLst>
          </p:cNvPr>
          <p:cNvSpPr>
            <a:spLocks noGrp="1"/>
          </p:cNvSpPr>
          <p:nvPr>
            <p:ph sz="quarter" idx="33" hasCustomPrompt="1"/>
          </p:nvPr>
        </p:nvSpPr>
        <p:spPr>
          <a:xfrm>
            <a:off x="5506305" y="1786085"/>
            <a:ext cx="1123095" cy="2440021"/>
          </a:xfrm>
          <a:prstGeom prst="rect">
            <a:avLst/>
          </a:prstGeom>
        </p:spPr>
        <p:txBody>
          <a:bodyPr wrap="square" lIns="0" tIns="0" rIns="0" bIns="0">
            <a:noAutofit/>
          </a:bodyPr>
          <a:lstStyle>
            <a:lvl1pPr>
              <a:defRPr sz="12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Title</a:t>
            </a:r>
          </a:p>
        </p:txBody>
      </p:sp>
      <p:sp>
        <p:nvSpPr>
          <p:cNvPr id="15" name="Content Placeholder 6">
            <a:extLst>
              <a:ext uri="{FF2B5EF4-FFF2-40B4-BE49-F238E27FC236}">
                <a16:creationId xmlns:a16="http://schemas.microsoft.com/office/drawing/2014/main" id="{4AF49865-1F03-3243-95B0-9CA2D2BD50D6}"/>
              </a:ext>
            </a:extLst>
          </p:cNvPr>
          <p:cNvSpPr>
            <a:spLocks noGrp="1"/>
          </p:cNvSpPr>
          <p:nvPr>
            <p:ph sz="quarter" idx="34" hasCustomPrompt="1"/>
          </p:nvPr>
        </p:nvSpPr>
        <p:spPr>
          <a:xfrm>
            <a:off x="4809392" y="1784678"/>
            <a:ext cx="230921" cy="2440021"/>
          </a:xfrm>
          <a:prstGeom prst="rect">
            <a:avLst/>
          </a:prstGeom>
        </p:spPr>
        <p:txBody>
          <a:bodyPr wrap="square" lIns="0" tIns="0" rIns="0" bIns="0">
            <a:noAutofit/>
          </a:bodyPr>
          <a:lstStyle>
            <a:lvl1pPr>
              <a:defRPr sz="12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a:t>
            </a:r>
          </a:p>
        </p:txBody>
      </p:sp>
      <p:sp>
        <p:nvSpPr>
          <p:cNvPr id="17" name="Content Placeholder 6">
            <a:extLst>
              <a:ext uri="{FF2B5EF4-FFF2-40B4-BE49-F238E27FC236}">
                <a16:creationId xmlns:a16="http://schemas.microsoft.com/office/drawing/2014/main" id="{6A8295BB-AC79-F44B-AF0E-1EB54EAAF4E1}"/>
              </a:ext>
            </a:extLst>
          </p:cNvPr>
          <p:cNvSpPr>
            <a:spLocks noGrp="1"/>
          </p:cNvSpPr>
          <p:nvPr>
            <p:ph sz="quarter" idx="35" hasCustomPrompt="1"/>
          </p:nvPr>
        </p:nvSpPr>
        <p:spPr>
          <a:xfrm>
            <a:off x="7792305" y="1786085"/>
            <a:ext cx="1123095" cy="2440021"/>
          </a:xfrm>
          <a:prstGeom prst="rect">
            <a:avLst/>
          </a:prstGeom>
        </p:spPr>
        <p:txBody>
          <a:bodyPr wrap="square" lIns="0" tIns="0" rIns="0" bIns="0">
            <a:noAutofit/>
          </a:bodyPr>
          <a:lstStyle>
            <a:lvl1pPr>
              <a:defRPr sz="12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Title</a:t>
            </a:r>
          </a:p>
        </p:txBody>
      </p:sp>
      <p:sp>
        <p:nvSpPr>
          <p:cNvPr id="18" name="Content Placeholder 6">
            <a:extLst>
              <a:ext uri="{FF2B5EF4-FFF2-40B4-BE49-F238E27FC236}">
                <a16:creationId xmlns:a16="http://schemas.microsoft.com/office/drawing/2014/main" id="{4F3A8764-CECB-B24F-81A0-ACB0446B170E}"/>
              </a:ext>
            </a:extLst>
          </p:cNvPr>
          <p:cNvSpPr>
            <a:spLocks noGrp="1"/>
          </p:cNvSpPr>
          <p:nvPr>
            <p:ph sz="quarter" idx="36" hasCustomPrompt="1"/>
          </p:nvPr>
        </p:nvSpPr>
        <p:spPr>
          <a:xfrm>
            <a:off x="7095392" y="1784678"/>
            <a:ext cx="230921" cy="2440021"/>
          </a:xfrm>
          <a:prstGeom prst="rect">
            <a:avLst/>
          </a:prstGeom>
        </p:spPr>
        <p:txBody>
          <a:bodyPr wrap="square" lIns="0" tIns="0" rIns="0" bIns="0">
            <a:noAutofit/>
          </a:bodyPr>
          <a:lstStyle>
            <a:lvl1pPr>
              <a:defRPr sz="12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a:t>
            </a:r>
          </a:p>
        </p:txBody>
      </p:sp>
    </p:spTree>
    <p:extLst>
      <p:ext uri="{BB962C8B-B14F-4D97-AF65-F5344CB8AC3E}">
        <p14:creationId xmlns:p14="http://schemas.microsoft.com/office/powerpoint/2010/main" val="4309104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lumns, White">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5BFA377-25C7-8849-8FA1-D50276AB5FFF}"/>
              </a:ext>
            </a:extLst>
          </p:cNvPr>
          <p:cNvSpPr>
            <a:spLocks noGrp="1"/>
          </p:cNvSpPr>
          <p:nvPr>
            <p:ph type="ftr" sz="quarter" idx="24"/>
          </p:nvPr>
        </p:nvSpPr>
        <p:spPr/>
        <p:txBody>
          <a:bodyPr/>
          <a:lstStyle/>
          <a:p>
            <a:r>
              <a:rPr lang="en-GB"/>
              <a:t>IBM Client Engineering / © 2021 IBM Corporation</a:t>
            </a:r>
            <a:endParaRPr lang="en-IT"/>
          </a:p>
        </p:txBody>
      </p:sp>
      <p:sp>
        <p:nvSpPr>
          <p:cNvPr id="3" name="Title 2">
            <a:extLst>
              <a:ext uri="{FF2B5EF4-FFF2-40B4-BE49-F238E27FC236}">
                <a16:creationId xmlns:a16="http://schemas.microsoft.com/office/drawing/2014/main" id="{48BD4C0B-19D6-934A-8DFA-EA06530548A8}"/>
              </a:ext>
            </a:extLst>
          </p:cNvPr>
          <p:cNvSpPr>
            <a:spLocks noGrp="1"/>
          </p:cNvSpPr>
          <p:nvPr>
            <p:ph type="title"/>
          </p:nvPr>
        </p:nvSpPr>
        <p:spPr>
          <a:xfrm>
            <a:off x="246062" y="243376"/>
            <a:ext cx="8531476" cy="346249"/>
          </a:xfrm>
          <a:prstGeom prst="rect">
            <a:avLst/>
          </a:prstGeom>
        </p:spPr>
        <p:txBody>
          <a:bodyPr wrap="square" lIns="0" tIns="0" rIns="0" bIns="0">
            <a:spAutoFit/>
          </a:bodyPr>
          <a:lstStyle>
            <a:lvl1pPr>
              <a:defRPr b="1" i="0">
                <a:solidFill>
                  <a:srgbClr val="1062FE"/>
                </a:solidFill>
                <a:latin typeface="IBM Plex Mono" panose="020B0509050203000203" pitchFamily="49" charset="77"/>
              </a:defRPr>
            </a:lvl1pPr>
          </a:lstStyle>
          <a:p>
            <a:r>
              <a:rPr lang="en-GB"/>
              <a:t>Click to edit Master title style</a:t>
            </a:r>
            <a:endParaRPr lang="en-IT"/>
          </a:p>
        </p:txBody>
      </p:sp>
      <p:sp>
        <p:nvSpPr>
          <p:cNvPr id="16" name="TextBox 15">
            <a:extLst>
              <a:ext uri="{FF2B5EF4-FFF2-40B4-BE49-F238E27FC236}">
                <a16:creationId xmlns:a16="http://schemas.microsoft.com/office/drawing/2014/main" id="{96FF7770-3D16-8442-B5AD-089979714FB5}"/>
              </a:ext>
            </a:extLst>
          </p:cNvPr>
          <p:cNvSpPr txBox="1"/>
          <p:nvPr userDrawn="1"/>
        </p:nvSpPr>
        <p:spPr>
          <a:xfrm>
            <a:off x="8777538" y="4794478"/>
            <a:ext cx="180474" cy="107722"/>
          </a:xfrm>
          <a:prstGeom prst="rect">
            <a:avLst/>
          </a:prstGeom>
          <a:noFill/>
        </p:spPr>
        <p:txBody>
          <a:bodyPr wrap="square" lIns="0" tIns="0" rIns="0" bIns="0" rtlCol="0" anchor="ctr" anchorCtr="1">
            <a:spAutoFit/>
          </a:bodyPr>
          <a:lstStyle/>
          <a:p>
            <a:pPr algn="l"/>
            <a:fld id="{BF6D60BF-7C5B-C642-B32F-723C98A621C2}" type="slidenum">
              <a:rPr lang="en-IT" sz="700" b="0" i="0" smtClean="0">
                <a:solidFill>
                  <a:schemeClr val="tx1"/>
                </a:solidFill>
                <a:latin typeface="IBM Plex Sans Light" panose="020B0403050203000203" pitchFamily="34" charset="0"/>
              </a:rPr>
              <a:t>‹#›</a:t>
            </a:fld>
            <a:endParaRPr lang="en-IT" sz="700" b="0" i="0">
              <a:solidFill>
                <a:schemeClr val="tx1"/>
              </a:solidFill>
              <a:latin typeface="IBM Plex Sans Light" panose="020B0403050203000203" pitchFamily="34" charset="0"/>
            </a:endParaRPr>
          </a:p>
        </p:txBody>
      </p:sp>
    </p:spTree>
    <p:extLst>
      <p:ext uri="{BB962C8B-B14F-4D97-AF65-F5344CB8AC3E}">
        <p14:creationId xmlns:p14="http://schemas.microsoft.com/office/powerpoint/2010/main" val="12660592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lumns, Blue">
    <p:bg>
      <p:bgPr>
        <a:gradFill>
          <a:gsLst>
            <a:gs pos="0">
              <a:srgbClr val="1062FE"/>
            </a:gs>
            <a:gs pos="100000">
              <a:srgbClr val="0430AD"/>
            </a:gs>
          </a:gsLst>
          <a:lin ang="2400000" scaled="0"/>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5BFA377-25C7-8849-8FA1-D50276AB5FFF}"/>
              </a:ext>
            </a:extLst>
          </p:cNvPr>
          <p:cNvSpPr>
            <a:spLocks noGrp="1"/>
          </p:cNvSpPr>
          <p:nvPr>
            <p:ph type="ftr" sz="quarter" idx="24"/>
          </p:nvPr>
        </p:nvSpPr>
        <p:spPr/>
        <p:txBody>
          <a:bodyPr/>
          <a:lstStyle>
            <a:lvl1pPr>
              <a:defRPr>
                <a:solidFill>
                  <a:schemeClr val="bg1"/>
                </a:solidFill>
              </a:defRPr>
            </a:lvl1pPr>
          </a:lstStyle>
          <a:p>
            <a:r>
              <a:rPr lang="en-GB"/>
              <a:t>IBM Client Engineering / © 2021 IBM Corporation</a:t>
            </a:r>
            <a:endParaRPr lang="en-IT"/>
          </a:p>
        </p:txBody>
      </p:sp>
      <p:sp>
        <p:nvSpPr>
          <p:cNvPr id="3" name="Title 2">
            <a:extLst>
              <a:ext uri="{FF2B5EF4-FFF2-40B4-BE49-F238E27FC236}">
                <a16:creationId xmlns:a16="http://schemas.microsoft.com/office/drawing/2014/main" id="{48BD4C0B-19D6-934A-8DFA-EA06530548A8}"/>
              </a:ext>
            </a:extLst>
          </p:cNvPr>
          <p:cNvSpPr>
            <a:spLocks noGrp="1"/>
          </p:cNvSpPr>
          <p:nvPr>
            <p:ph type="title"/>
          </p:nvPr>
        </p:nvSpPr>
        <p:spPr>
          <a:xfrm>
            <a:off x="246062" y="243376"/>
            <a:ext cx="4097338" cy="692497"/>
          </a:xfrm>
          <a:prstGeom prst="rect">
            <a:avLst/>
          </a:prstGeom>
        </p:spPr>
        <p:txBody>
          <a:bodyPr wrap="square" lIns="0" tIns="0" rIns="0" bIns="0">
            <a:spAutoFit/>
          </a:bodyPr>
          <a:lstStyle>
            <a:lvl1pPr>
              <a:defRPr b="1" i="0">
                <a:solidFill>
                  <a:schemeClr val="bg1"/>
                </a:solidFill>
                <a:latin typeface="IBM Plex Mono" panose="020B0509050203000203" pitchFamily="49" charset="77"/>
              </a:defRPr>
            </a:lvl1pPr>
          </a:lstStyle>
          <a:p>
            <a:r>
              <a:rPr lang="en-GB"/>
              <a:t>Click to edit Master title style</a:t>
            </a:r>
            <a:endParaRPr lang="en-IT"/>
          </a:p>
        </p:txBody>
      </p:sp>
      <p:sp>
        <p:nvSpPr>
          <p:cNvPr id="7" name="Content Placeholder 6">
            <a:extLst>
              <a:ext uri="{FF2B5EF4-FFF2-40B4-BE49-F238E27FC236}">
                <a16:creationId xmlns:a16="http://schemas.microsoft.com/office/drawing/2014/main" id="{5B54ABEF-50C8-6A4E-9F3E-3E02CC8BAF8F}"/>
              </a:ext>
            </a:extLst>
          </p:cNvPr>
          <p:cNvSpPr>
            <a:spLocks noGrp="1"/>
          </p:cNvSpPr>
          <p:nvPr>
            <p:ph sz="quarter" idx="25" hasCustomPrompt="1"/>
          </p:nvPr>
        </p:nvSpPr>
        <p:spPr>
          <a:xfrm>
            <a:off x="237392" y="1297071"/>
            <a:ext cx="1820008" cy="215444"/>
          </a:xfrm>
          <a:prstGeom prst="rect">
            <a:avLst/>
          </a:prstGeom>
        </p:spPr>
        <p:txBody>
          <a:bodyPr lIns="0" tIns="0" rIns="0" bIns="0">
            <a:spAutoFit/>
          </a:bodyPr>
          <a:lstStyle>
            <a:lvl1pPr>
              <a:defRPr b="1" i="0">
                <a:solidFill>
                  <a:schemeClr val="bg1"/>
                </a:solidFill>
                <a:latin typeface="IBM Plex Sans" panose="020B050305020300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Title</a:t>
            </a:r>
          </a:p>
        </p:txBody>
      </p:sp>
      <p:sp>
        <p:nvSpPr>
          <p:cNvPr id="16" name="TextBox 15">
            <a:extLst>
              <a:ext uri="{FF2B5EF4-FFF2-40B4-BE49-F238E27FC236}">
                <a16:creationId xmlns:a16="http://schemas.microsoft.com/office/drawing/2014/main" id="{96FF7770-3D16-8442-B5AD-089979714FB5}"/>
              </a:ext>
            </a:extLst>
          </p:cNvPr>
          <p:cNvSpPr txBox="1"/>
          <p:nvPr userDrawn="1"/>
        </p:nvSpPr>
        <p:spPr>
          <a:xfrm>
            <a:off x="8777538" y="4794478"/>
            <a:ext cx="180474" cy="107722"/>
          </a:xfrm>
          <a:prstGeom prst="rect">
            <a:avLst/>
          </a:prstGeom>
          <a:noFill/>
        </p:spPr>
        <p:txBody>
          <a:bodyPr wrap="square" lIns="0" tIns="0" rIns="0" bIns="0" rtlCol="0" anchor="ctr" anchorCtr="1">
            <a:spAutoFit/>
          </a:bodyPr>
          <a:lstStyle/>
          <a:p>
            <a:pPr algn="l"/>
            <a:fld id="{BF6D60BF-7C5B-C642-B32F-723C98A621C2}" type="slidenum">
              <a:rPr lang="en-IT" sz="700" b="0" i="0" smtClean="0">
                <a:solidFill>
                  <a:schemeClr val="bg1"/>
                </a:solidFill>
                <a:latin typeface="IBM Plex Sans Light" panose="020B0403050203000203" pitchFamily="34" charset="0"/>
              </a:rPr>
              <a:t>‹#›</a:t>
            </a:fld>
            <a:endParaRPr lang="en-IT" sz="700" b="0" i="0">
              <a:solidFill>
                <a:schemeClr val="bg1"/>
              </a:solidFill>
              <a:latin typeface="IBM Plex Sans Light" panose="020B0403050203000203" pitchFamily="34" charset="0"/>
            </a:endParaRPr>
          </a:p>
        </p:txBody>
      </p:sp>
      <p:sp>
        <p:nvSpPr>
          <p:cNvPr id="6" name="Content Placeholder 6">
            <a:extLst>
              <a:ext uri="{FF2B5EF4-FFF2-40B4-BE49-F238E27FC236}">
                <a16:creationId xmlns:a16="http://schemas.microsoft.com/office/drawing/2014/main" id="{3E83367A-0CC7-8A45-904A-BBF6CEAD80C4}"/>
              </a:ext>
            </a:extLst>
          </p:cNvPr>
          <p:cNvSpPr>
            <a:spLocks noGrp="1"/>
          </p:cNvSpPr>
          <p:nvPr>
            <p:ph sz="quarter" idx="26" hasCustomPrompt="1"/>
          </p:nvPr>
        </p:nvSpPr>
        <p:spPr>
          <a:xfrm>
            <a:off x="934305" y="1788899"/>
            <a:ext cx="1123095" cy="2441428"/>
          </a:xfrm>
          <a:prstGeom prst="rect">
            <a:avLst/>
          </a:prstGeom>
        </p:spPr>
        <p:txBody>
          <a:bodyPr wrap="square" lIns="0" tIns="0" rIns="0" bIns="0">
            <a:noAutofit/>
          </a:bodyPr>
          <a:lstStyle>
            <a:lvl1pPr>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Title</a:t>
            </a:r>
          </a:p>
        </p:txBody>
      </p:sp>
      <p:sp>
        <p:nvSpPr>
          <p:cNvPr id="8" name="Content Placeholder 6">
            <a:extLst>
              <a:ext uri="{FF2B5EF4-FFF2-40B4-BE49-F238E27FC236}">
                <a16:creationId xmlns:a16="http://schemas.microsoft.com/office/drawing/2014/main" id="{CA7D234A-63DE-DB45-9A3B-D2550D048D8A}"/>
              </a:ext>
            </a:extLst>
          </p:cNvPr>
          <p:cNvSpPr>
            <a:spLocks noGrp="1"/>
          </p:cNvSpPr>
          <p:nvPr>
            <p:ph sz="quarter" idx="27" hasCustomPrompt="1"/>
          </p:nvPr>
        </p:nvSpPr>
        <p:spPr>
          <a:xfrm>
            <a:off x="237392" y="1787492"/>
            <a:ext cx="230921" cy="2441428"/>
          </a:xfrm>
          <a:prstGeom prst="rect">
            <a:avLst/>
          </a:prstGeom>
        </p:spPr>
        <p:txBody>
          <a:bodyPr wrap="square" lIns="0" tIns="0" rIns="0" bIns="0">
            <a:noAutofit/>
          </a:bodyPr>
          <a:lstStyle>
            <a:lvl1pPr>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a:t>
            </a:r>
          </a:p>
        </p:txBody>
      </p:sp>
      <p:sp>
        <p:nvSpPr>
          <p:cNvPr id="9" name="Content Placeholder 6">
            <a:extLst>
              <a:ext uri="{FF2B5EF4-FFF2-40B4-BE49-F238E27FC236}">
                <a16:creationId xmlns:a16="http://schemas.microsoft.com/office/drawing/2014/main" id="{52F5D7CD-B761-7845-B034-F80FAF11361A}"/>
              </a:ext>
            </a:extLst>
          </p:cNvPr>
          <p:cNvSpPr>
            <a:spLocks noGrp="1"/>
          </p:cNvSpPr>
          <p:nvPr>
            <p:ph sz="quarter" idx="28" hasCustomPrompt="1"/>
          </p:nvPr>
        </p:nvSpPr>
        <p:spPr>
          <a:xfrm>
            <a:off x="2523392" y="1297071"/>
            <a:ext cx="1820008" cy="215444"/>
          </a:xfrm>
          <a:prstGeom prst="rect">
            <a:avLst/>
          </a:prstGeom>
        </p:spPr>
        <p:txBody>
          <a:bodyPr lIns="0" tIns="0" rIns="0" bIns="0">
            <a:spAutoFit/>
          </a:bodyPr>
          <a:lstStyle>
            <a:lvl1pPr>
              <a:defRPr b="1" i="0">
                <a:solidFill>
                  <a:schemeClr val="bg1"/>
                </a:solidFill>
                <a:latin typeface="IBM Plex Sans" panose="020B050305020300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Title</a:t>
            </a:r>
          </a:p>
        </p:txBody>
      </p:sp>
      <p:sp>
        <p:nvSpPr>
          <p:cNvPr id="10" name="Content Placeholder 6">
            <a:extLst>
              <a:ext uri="{FF2B5EF4-FFF2-40B4-BE49-F238E27FC236}">
                <a16:creationId xmlns:a16="http://schemas.microsoft.com/office/drawing/2014/main" id="{3203429D-7A1A-F243-9DE8-99A19D9F3D6A}"/>
              </a:ext>
            </a:extLst>
          </p:cNvPr>
          <p:cNvSpPr>
            <a:spLocks noGrp="1"/>
          </p:cNvSpPr>
          <p:nvPr>
            <p:ph sz="quarter" idx="29" hasCustomPrompt="1"/>
          </p:nvPr>
        </p:nvSpPr>
        <p:spPr>
          <a:xfrm>
            <a:off x="4809392" y="1297071"/>
            <a:ext cx="1820008" cy="215444"/>
          </a:xfrm>
          <a:prstGeom prst="rect">
            <a:avLst/>
          </a:prstGeom>
        </p:spPr>
        <p:txBody>
          <a:bodyPr lIns="0" tIns="0" rIns="0" bIns="0">
            <a:spAutoFit/>
          </a:bodyPr>
          <a:lstStyle>
            <a:lvl1pPr>
              <a:defRPr b="1" i="0">
                <a:solidFill>
                  <a:schemeClr val="bg1"/>
                </a:solidFill>
                <a:latin typeface="IBM Plex Sans" panose="020B050305020300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Title</a:t>
            </a:r>
          </a:p>
        </p:txBody>
      </p:sp>
      <p:sp>
        <p:nvSpPr>
          <p:cNvPr id="11" name="Content Placeholder 6">
            <a:extLst>
              <a:ext uri="{FF2B5EF4-FFF2-40B4-BE49-F238E27FC236}">
                <a16:creationId xmlns:a16="http://schemas.microsoft.com/office/drawing/2014/main" id="{036B6D0C-2C37-1F42-87F5-C3436916D0BD}"/>
              </a:ext>
            </a:extLst>
          </p:cNvPr>
          <p:cNvSpPr>
            <a:spLocks noGrp="1"/>
          </p:cNvSpPr>
          <p:nvPr>
            <p:ph sz="quarter" idx="30" hasCustomPrompt="1"/>
          </p:nvPr>
        </p:nvSpPr>
        <p:spPr>
          <a:xfrm>
            <a:off x="7095392" y="1297071"/>
            <a:ext cx="1820008" cy="215444"/>
          </a:xfrm>
          <a:prstGeom prst="rect">
            <a:avLst/>
          </a:prstGeom>
        </p:spPr>
        <p:txBody>
          <a:bodyPr lIns="0" tIns="0" rIns="0" bIns="0">
            <a:spAutoFit/>
          </a:bodyPr>
          <a:lstStyle>
            <a:lvl1pPr>
              <a:defRPr b="1" i="0">
                <a:solidFill>
                  <a:schemeClr val="bg1"/>
                </a:solidFill>
                <a:latin typeface="IBM Plex Sans" panose="020B050305020300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Title</a:t>
            </a:r>
          </a:p>
        </p:txBody>
      </p:sp>
      <p:sp>
        <p:nvSpPr>
          <p:cNvPr id="12" name="Content Placeholder 6">
            <a:extLst>
              <a:ext uri="{FF2B5EF4-FFF2-40B4-BE49-F238E27FC236}">
                <a16:creationId xmlns:a16="http://schemas.microsoft.com/office/drawing/2014/main" id="{19F7D8EB-74E3-A147-8C30-D3FB4CE346D2}"/>
              </a:ext>
            </a:extLst>
          </p:cNvPr>
          <p:cNvSpPr>
            <a:spLocks noGrp="1"/>
          </p:cNvSpPr>
          <p:nvPr>
            <p:ph sz="quarter" idx="31" hasCustomPrompt="1"/>
          </p:nvPr>
        </p:nvSpPr>
        <p:spPr>
          <a:xfrm>
            <a:off x="3220305" y="1787492"/>
            <a:ext cx="1123095" cy="2441428"/>
          </a:xfrm>
          <a:prstGeom prst="rect">
            <a:avLst/>
          </a:prstGeom>
        </p:spPr>
        <p:txBody>
          <a:bodyPr wrap="square" lIns="0" tIns="0" rIns="0" bIns="0">
            <a:noAutofit/>
          </a:bodyPr>
          <a:lstStyle>
            <a:lvl1pPr>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Title</a:t>
            </a:r>
          </a:p>
        </p:txBody>
      </p:sp>
      <p:sp>
        <p:nvSpPr>
          <p:cNvPr id="13" name="Content Placeholder 6">
            <a:extLst>
              <a:ext uri="{FF2B5EF4-FFF2-40B4-BE49-F238E27FC236}">
                <a16:creationId xmlns:a16="http://schemas.microsoft.com/office/drawing/2014/main" id="{A735041C-2398-D74D-81D0-9358FEE6430C}"/>
              </a:ext>
            </a:extLst>
          </p:cNvPr>
          <p:cNvSpPr>
            <a:spLocks noGrp="1"/>
          </p:cNvSpPr>
          <p:nvPr>
            <p:ph sz="quarter" idx="32" hasCustomPrompt="1"/>
          </p:nvPr>
        </p:nvSpPr>
        <p:spPr>
          <a:xfrm>
            <a:off x="2523392" y="1786085"/>
            <a:ext cx="230921" cy="2441428"/>
          </a:xfrm>
          <a:prstGeom prst="rect">
            <a:avLst/>
          </a:prstGeom>
        </p:spPr>
        <p:txBody>
          <a:bodyPr wrap="square" lIns="0" tIns="0" rIns="0" bIns="0">
            <a:noAutofit/>
          </a:bodyPr>
          <a:lstStyle>
            <a:lvl1pPr>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a:t>
            </a:r>
          </a:p>
        </p:txBody>
      </p:sp>
      <p:sp>
        <p:nvSpPr>
          <p:cNvPr id="14" name="Content Placeholder 6">
            <a:extLst>
              <a:ext uri="{FF2B5EF4-FFF2-40B4-BE49-F238E27FC236}">
                <a16:creationId xmlns:a16="http://schemas.microsoft.com/office/drawing/2014/main" id="{CB761BB7-70FA-BD42-AF10-080119F48E57}"/>
              </a:ext>
            </a:extLst>
          </p:cNvPr>
          <p:cNvSpPr>
            <a:spLocks noGrp="1"/>
          </p:cNvSpPr>
          <p:nvPr>
            <p:ph sz="quarter" idx="33" hasCustomPrompt="1"/>
          </p:nvPr>
        </p:nvSpPr>
        <p:spPr>
          <a:xfrm>
            <a:off x="5506305" y="1786085"/>
            <a:ext cx="1123095" cy="2441428"/>
          </a:xfrm>
          <a:prstGeom prst="rect">
            <a:avLst/>
          </a:prstGeom>
        </p:spPr>
        <p:txBody>
          <a:bodyPr wrap="square" lIns="0" tIns="0" rIns="0" bIns="0">
            <a:noAutofit/>
          </a:bodyPr>
          <a:lstStyle>
            <a:lvl1pPr>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Title</a:t>
            </a:r>
          </a:p>
        </p:txBody>
      </p:sp>
      <p:sp>
        <p:nvSpPr>
          <p:cNvPr id="15" name="Content Placeholder 6">
            <a:extLst>
              <a:ext uri="{FF2B5EF4-FFF2-40B4-BE49-F238E27FC236}">
                <a16:creationId xmlns:a16="http://schemas.microsoft.com/office/drawing/2014/main" id="{4AF49865-1F03-3243-95B0-9CA2D2BD50D6}"/>
              </a:ext>
            </a:extLst>
          </p:cNvPr>
          <p:cNvSpPr>
            <a:spLocks noGrp="1"/>
          </p:cNvSpPr>
          <p:nvPr>
            <p:ph sz="quarter" idx="34" hasCustomPrompt="1"/>
          </p:nvPr>
        </p:nvSpPr>
        <p:spPr>
          <a:xfrm>
            <a:off x="4809392" y="1784678"/>
            <a:ext cx="230921" cy="2441428"/>
          </a:xfrm>
          <a:prstGeom prst="rect">
            <a:avLst/>
          </a:prstGeom>
        </p:spPr>
        <p:txBody>
          <a:bodyPr wrap="square" lIns="0" tIns="0" rIns="0" bIns="0">
            <a:noAutofit/>
          </a:bodyPr>
          <a:lstStyle>
            <a:lvl1pPr>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a:t>
            </a:r>
          </a:p>
        </p:txBody>
      </p:sp>
      <p:sp>
        <p:nvSpPr>
          <p:cNvPr id="17" name="Content Placeholder 6">
            <a:extLst>
              <a:ext uri="{FF2B5EF4-FFF2-40B4-BE49-F238E27FC236}">
                <a16:creationId xmlns:a16="http://schemas.microsoft.com/office/drawing/2014/main" id="{6A8295BB-AC79-F44B-AF0E-1EB54EAAF4E1}"/>
              </a:ext>
            </a:extLst>
          </p:cNvPr>
          <p:cNvSpPr>
            <a:spLocks noGrp="1"/>
          </p:cNvSpPr>
          <p:nvPr>
            <p:ph sz="quarter" idx="35" hasCustomPrompt="1"/>
          </p:nvPr>
        </p:nvSpPr>
        <p:spPr>
          <a:xfrm>
            <a:off x="7792305" y="1786085"/>
            <a:ext cx="1123095" cy="2441428"/>
          </a:xfrm>
          <a:prstGeom prst="rect">
            <a:avLst/>
          </a:prstGeom>
        </p:spPr>
        <p:txBody>
          <a:bodyPr wrap="square" lIns="0" tIns="0" rIns="0" bIns="0">
            <a:noAutofit/>
          </a:bodyPr>
          <a:lstStyle>
            <a:lvl1pPr>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Title</a:t>
            </a:r>
          </a:p>
        </p:txBody>
      </p:sp>
      <p:sp>
        <p:nvSpPr>
          <p:cNvPr id="18" name="Content Placeholder 6">
            <a:extLst>
              <a:ext uri="{FF2B5EF4-FFF2-40B4-BE49-F238E27FC236}">
                <a16:creationId xmlns:a16="http://schemas.microsoft.com/office/drawing/2014/main" id="{4F3A8764-CECB-B24F-81A0-ACB0446B170E}"/>
              </a:ext>
            </a:extLst>
          </p:cNvPr>
          <p:cNvSpPr>
            <a:spLocks noGrp="1"/>
          </p:cNvSpPr>
          <p:nvPr>
            <p:ph sz="quarter" idx="36" hasCustomPrompt="1"/>
          </p:nvPr>
        </p:nvSpPr>
        <p:spPr>
          <a:xfrm>
            <a:off x="7095392" y="1784678"/>
            <a:ext cx="230921" cy="2441428"/>
          </a:xfrm>
          <a:prstGeom prst="rect">
            <a:avLst/>
          </a:prstGeom>
        </p:spPr>
        <p:txBody>
          <a:bodyPr wrap="square" lIns="0" tIns="0" rIns="0" bIns="0">
            <a:noAutofit/>
          </a:bodyPr>
          <a:lstStyle>
            <a:lvl1pPr>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a:t>
            </a:r>
          </a:p>
        </p:txBody>
      </p:sp>
    </p:spTree>
    <p:extLst>
      <p:ext uri="{BB962C8B-B14F-4D97-AF65-F5344CB8AC3E}">
        <p14:creationId xmlns:p14="http://schemas.microsoft.com/office/powerpoint/2010/main" val="32030649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s, Vertical, Blue">
    <p:bg>
      <p:bgPr>
        <a:gradFill>
          <a:gsLst>
            <a:gs pos="0">
              <a:srgbClr val="1062FE"/>
            </a:gs>
            <a:gs pos="100000">
              <a:srgbClr val="0430AD"/>
            </a:gs>
          </a:gsLst>
          <a:lin ang="2400000" scaled="0"/>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5BFA377-25C7-8849-8FA1-D50276AB5FFF}"/>
              </a:ext>
            </a:extLst>
          </p:cNvPr>
          <p:cNvSpPr>
            <a:spLocks noGrp="1"/>
          </p:cNvSpPr>
          <p:nvPr>
            <p:ph type="ftr" sz="quarter" idx="24"/>
          </p:nvPr>
        </p:nvSpPr>
        <p:spPr/>
        <p:txBody>
          <a:bodyPr/>
          <a:lstStyle>
            <a:lvl1pPr>
              <a:defRPr>
                <a:solidFill>
                  <a:schemeClr val="bg1"/>
                </a:solidFill>
              </a:defRPr>
            </a:lvl1pPr>
          </a:lstStyle>
          <a:p>
            <a:r>
              <a:rPr lang="en-GB"/>
              <a:t>IBM Client Engineering / © 2021 IBM Corporation</a:t>
            </a:r>
            <a:endParaRPr lang="en-IT"/>
          </a:p>
        </p:txBody>
      </p:sp>
      <p:sp>
        <p:nvSpPr>
          <p:cNvPr id="3" name="Title 2">
            <a:extLst>
              <a:ext uri="{FF2B5EF4-FFF2-40B4-BE49-F238E27FC236}">
                <a16:creationId xmlns:a16="http://schemas.microsoft.com/office/drawing/2014/main" id="{48BD4C0B-19D6-934A-8DFA-EA06530548A8}"/>
              </a:ext>
            </a:extLst>
          </p:cNvPr>
          <p:cNvSpPr>
            <a:spLocks noGrp="1"/>
          </p:cNvSpPr>
          <p:nvPr>
            <p:ph type="title"/>
          </p:nvPr>
        </p:nvSpPr>
        <p:spPr>
          <a:xfrm>
            <a:off x="246062" y="243376"/>
            <a:ext cx="4097338" cy="692497"/>
          </a:xfrm>
          <a:prstGeom prst="rect">
            <a:avLst/>
          </a:prstGeom>
        </p:spPr>
        <p:txBody>
          <a:bodyPr wrap="square" lIns="0" tIns="0" rIns="0" bIns="0">
            <a:spAutoFit/>
          </a:bodyPr>
          <a:lstStyle>
            <a:lvl1pPr>
              <a:defRPr b="1" i="0">
                <a:solidFill>
                  <a:schemeClr val="bg1"/>
                </a:solidFill>
                <a:latin typeface="IBM Plex Mono" panose="020B0509050203000203" pitchFamily="49" charset="77"/>
              </a:defRPr>
            </a:lvl1pPr>
          </a:lstStyle>
          <a:p>
            <a:r>
              <a:rPr lang="en-GB"/>
              <a:t>Click to edit Master title style</a:t>
            </a:r>
            <a:endParaRPr lang="en-IT"/>
          </a:p>
        </p:txBody>
      </p:sp>
      <p:sp>
        <p:nvSpPr>
          <p:cNvPr id="7" name="Content Placeholder 6">
            <a:extLst>
              <a:ext uri="{FF2B5EF4-FFF2-40B4-BE49-F238E27FC236}">
                <a16:creationId xmlns:a16="http://schemas.microsoft.com/office/drawing/2014/main" id="{5B54ABEF-50C8-6A4E-9F3E-3E02CC8BAF8F}"/>
              </a:ext>
            </a:extLst>
          </p:cNvPr>
          <p:cNvSpPr>
            <a:spLocks noGrp="1"/>
          </p:cNvSpPr>
          <p:nvPr>
            <p:ph sz="quarter" idx="25" hasCustomPrompt="1"/>
          </p:nvPr>
        </p:nvSpPr>
        <p:spPr>
          <a:xfrm>
            <a:off x="237392" y="1297071"/>
            <a:ext cx="1820008" cy="215444"/>
          </a:xfrm>
          <a:prstGeom prst="rect">
            <a:avLst/>
          </a:prstGeom>
        </p:spPr>
        <p:txBody>
          <a:bodyPr lIns="0" tIns="0" rIns="0" bIns="0">
            <a:spAutoFit/>
          </a:bodyPr>
          <a:lstStyle>
            <a:lvl1pPr>
              <a:defRPr b="1" i="0">
                <a:solidFill>
                  <a:schemeClr val="bg1"/>
                </a:solidFill>
                <a:latin typeface="IBM Plex Sans" panose="020B050305020300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Title</a:t>
            </a:r>
          </a:p>
        </p:txBody>
      </p:sp>
      <p:sp>
        <p:nvSpPr>
          <p:cNvPr id="16" name="TextBox 15">
            <a:extLst>
              <a:ext uri="{FF2B5EF4-FFF2-40B4-BE49-F238E27FC236}">
                <a16:creationId xmlns:a16="http://schemas.microsoft.com/office/drawing/2014/main" id="{96FF7770-3D16-8442-B5AD-089979714FB5}"/>
              </a:ext>
            </a:extLst>
          </p:cNvPr>
          <p:cNvSpPr txBox="1"/>
          <p:nvPr userDrawn="1"/>
        </p:nvSpPr>
        <p:spPr>
          <a:xfrm>
            <a:off x="8777538" y="4794478"/>
            <a:ext cx="180474" cy="107722"/>
          </a:xfrm>
          <a:prstGeom prst="rect">
            <a:avLst/>
          </a:prstGeom>
          <a:noFill/>
        </p:spPr>
        <p:txBody>
          <a:bodyPr wrap="square" lIns="0" tIns="0" rIns="0" bIns="0" rtlCol="0" anchor="ctr" anchorCtr="1">
            <a:spAutoFit/>
          </a:bodyPr>
          <a:lstStyle/>
          <a:p>
            <a:pPr algn="l"/>
            <a:fld id="{BF6D60BF-7C5B-C642-B32F-723C98A621C2}" type="slidenum">
              <a:rPr lang="en-IT" sz="700" b="0" i="0" smtClean="0">
                <a:solidFill>
                  <a:schemeClr val="bg1"/>
                </a:solidFill>
                <a:latin typeface="IBM Plex Sans Light" panose="020B0403050203000203" pitchFamily="34" charset="0"/>
              </a:rPr>
              <a:t>‹#›</a:t>
            </a:fld>
            <a:endParaRPr lang="en-IT" sz="700" b="0" i="0">
              <a:solidFill>
                <a:schemeClr val="bg1"/>
              </a:solidFill>
              <a:latin typeface="IBM Plex Sans Light" panose="020B0403050203000203" pitchFamily="34" charset="0"/>
            </a:endParaRPr>
          </a:p>
        </p:txBody>
      </p:sp>
      <p:sp>
        <p:nvSpPr>
          <p:cNvPr id="24" name="Content Placeholder 6">
            <a:extLst>
              <a:ext uri="{FF2B5EF4-FFF2-40B4-BE49-F238E27FC236}">
                <a16:creationId xmlns:a16="http://schemas.microsoft.com/office/drawing/2014/main" id="{5401705A-6E77-A54D-826C-B0D630020CE5}"/>
              </a:ext>
            </a:extLst>
          </p:cNvPr>
          <p:cNvSpPr>
            <a:spLocks noGrp="1"/>
          </p:cNvSpPr>
          <p:nvPr>
            <p:ph sz="quarter" idx="26" hasCustomPrompt="1"/>
          </p:nvPr>
        </p:nvSpPr>
        <p:spPr>
          <a:xfrm>
            <a:off x="237394" y="1789170"/>
            <a:ext cx="3613882" cy="782580"/>
          </a:xfrm>
          <a:prstGeom prst="rect">
            <a:avLst/>
          </a:prstGeom>
        </p:spPr>
        <p:txBody>
          <a:bodyPr wrap="square" lIns="0" tIns="0" rIns="0" bIns="0">
            <a:noAutofit/>
          </a:bodyPr>
          <a:lstStyle>
            <a:lvl1pPr>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Title</a:t>
            </a:r>
          </a:p>
        </p:txBody>
      </p:sp>
      <p:sp>
        <p:nvSpPr>
          <p:cNvPr id="25" name="Content Placeholder 6">
            <a:extLst>
              <a:ext uri="{FF2B5EF4-FFF2-40B4-BE49-F238E27FC236}">
                <a16:creationId xmlns:a16="http://schemas.microsoft.com/office/drawing/2014/main" id="{A5D8958A-4CFA-CD41-A12B-5332813B9B5F}"/>
              </a:ext>
            </a:extLst>
          </p:cNvPr>
          <p:cNvSpPr>
            <a:spLocks noGrp="1"/>
          </p:cNvSpPr>
          <p:nvPr>
            <p:ph sz="quarter" idx="27" hasCustomPrompt="1"/>
          </p:nvPr>
        </p:nvSpPr>
        <p:spPr>
          <a:xfrm>
            <a:off x="4343400" y="1788899"/>
            <a:ext cx="230921" cy="782851"/>
          </a:xfrm>
          <a:prstGeom prst="rect">
            <a:avLst/>
          </a:prstGeom>
        </p:spPr>
        <p:txBody>
          <a:bodyPr wrap="square" lIns="0" tIns="0" rIns="0" bIns="0">
            <a:noAutofit/>
          </a:bodyPr>
          <a:lstStyle>
            <a:lvl1pPr>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a:t>
            </a:r>
          </a:p>
        </p:txBody>
      </p:sp>
      <p:sp>
        <p:nvSpPr>
          <p:cNvPr id="26" name="Content Placeholder 6">
            <a:extLst>
              <a:ext uri="{FF2B5EF4-FFF2-40B4-BE49-F238E27FC236}">
                <a16:creationId xmlns:a16="http://schemas.microsoft.com/office/drawing/2014/main" id="{A5A652D0-ACCF-2146-B8FD-79C47117C28F}"/>
              </a:ext>
            </a:extLst>
          </p:cNvPr>
          <p:cNvSpPr>
            <a:spLocks noGrp="1"/>
          </p:cNvSpPr>
          <p:nvPr>
            <p:ph sz="quarter" idx="28" hasCustomPrompt="1"/>
          </p:nvPr>
        </p:nvSpPr>
        <p:spPr>
          <a:xfrm>
            <a:off x="228600" y="2998985"/>
            <a:ext cx="1820008" cy="215444"/>
          </a:xfrm>
          <a:prstGeom prst="rect">
            <a:avLst/>
          </a:prstGeom>
        </p:spPr>
        <p:txBody>
          <a:bodyPr wrap="square" lIns="0" tIns="0" rIns="0" bIns="0">
            <a:spAutoFit/>
          </a:bodyPr>
          <a:lstStyle>
            <a:lvl1pPr>
              <a:defRPr b="1" i="0">
                <a:solidFill>
                  <a:schemeClr val="bg1"/>
                </a:solidFill>
                <a:latin typeface="IBM Plex Sans" panose="020B050305020300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Title</a:t>
            </a:r>
          </a:p>
        </p:txBody>
      </p:sp>
      <p:sp>
        <p:nvSpPr>
          <p:cNvPr id="27" name="Content Placeholder 6">
            <a:extLst>
              <a:ext uri="{FF2B5EF4-FFF2-40B4-BE49-F238E27FC236}">
                <a16:creationId xmlns:a16="http://schemas.microsoft.com/office/drawing/2014/main" id="{8691E621-3AE0-5D41-A34F-873101DBBFD9}"/>
              </a:ext>
            </a:extLst>
          </p:cNvPr>
          <p:cNvSpPr>
            <a:spLocks noGrp="1"/>
          </p:cNvSpPr>
          <p:nvPr>
            <p:ph sz="quarter" idx="29" hasCustomPrompt="1"/>
          </p:nvPr>
        </p:nvSpPr>
        <p:spPr>
          <a:xfrm>
            <a:off x="237394" y="3458699"/>
            <a:ext cx="3613882" cy="782579"/>
          </a:xfrm>
          <a:prstGeom prst="rect">
            <a:avLst/>
          </a:prstGeom>
        </p:spPr>
        <p:txBody>
          <a:bodyPr wrap="square" lIns="0" tIns="0" rIns="0" bIns="0">
            <a:noAutofit/>
          </a:bodyPr>
          <a:lstStyle>
            <a:lvl1pPr>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Title</a:t>
            </a:r>
          </a:p>
        </p:txBody>
      </p:sp>
      <p:sp>
        <p:nvSpPr>
          <p:cNvPr id="28" name="Content Placeholder 6">
            <a:extLst>
              <a:ext uri="{FF2B5EF4-FFF2-40B4-BE49-F238E27FC236}">
                <a16:creationId xmlns:a16="http://schemas.microsoft.com/office/drawing/2014/main" id="{59A80571-BF75-2F45-8854-047941E0A266}"/>
              </a:ext>
            </a:extLst>
          </p:cNvPr>
          <p:cNvSpPr>
            <a:spLocks noGrp="1"/>
          </p:cNvSpPr>
          <p:nvPr>
            <p:ph sz="quarter" idx="30" hasCustomPrompt="1"/>
          </p:nvPr>
        </p:nvSpPr>
        <p:spPr>
          <a:xfrm>
            <a:off x="4343400" y="3458699"/>
            <a:ext cx="230921" cy="782851"/>
          </a:xfrm>
          <a:prstGeom prst="rect">
            <a:avLst/>
          </a:prstGeom>
        </p:spPr>
        <p:txBody>
          <a:bodyPr wrap="square" lIns="0" tIns="0" rIns="0" bIns="0">
            <a:noAutofit/>
          </a:bodyPr>
          <a:lstStyle>
            <a:lvl1pPr>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a:t>
            </a:r>
          </a:p>
        </p:txBody>
      </p:sp>
    </p:spTree>
    <p:extLst>
      <p:ext uri="{BB962C8B-B14F-4D97-AF65-F5344CB8AC3E}">
        <p14:creationId xmlns:p14="http://schemas.microsoft.com/office/powerpoint/2010/main" val="4099756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5BFA377-25C7-8849-8FA1-D50276AB5FFF}"/>
              </a:ext>
            </a:extLst>
          </p:cNvPr>
          <p:cNvSpPr>
            <a:spLocks noGrp="1"/>
          </p:cNvSpPr>
          <p:nvPr>
            <p:ph type="ftr" sz="quarter" idx="24"/>
          </p:nvPr>
        </p:nvSpPr>
        <p:spPr/>
        <p:txBody>
          <a:bodyPr/>
          <a:lstStyle/>
          <a:p>
            <a:r>
              <a:rPr lang="en-GB"/>
              <a:t>IBM Client Engineering / © 2021 IBM Corporation</a:t>
            </a:r>
            <a:endParaRPr lang="en-IT"/>
          </a:p>
        </p:txBody>
      </p:sp>
      <p:sp>
        <p:nvSpPr>
          <p:cNvPr id="8" name="Content Placeholder 6">
            <a:extLst>
              <a:ext uri="{FF2B5EF4-FFF2-40B4-BE49-F238E27FC236}">
                <a16:creationId xmlns:a16="http://schemas.microsoft.com/office/drawing/2014/main" id="{86DC33E0-E2A0-6043-AA96-659A0ED8F358}"/>
              </a:ext>
            </a:extLst>
          </p:cNvPr>
          <p:cNvSpPr>
            <a:spLocks noGrp="1"/>
          </p:cNvSpPr>
          <p:nvPr>
            <p:ph sz="quarter" idx="25"/>
          </p:nvPr>
        </p:nvSpPr>
        <p:spPr>
          <a:xfrm>
            <a:off x="237392" y="1127002"/>
            <a:ext cx="4106008" cy="3100511"/>
          </a:xfrm>
          <a:prstGeom prst="rect">
            <a:avLst/>
          </a:prstGeom>
        </p:spPr>
        <p:txBody>
          <a:bodyPr lIns="0" tIns="0" rIns="0" bIns="0"/>
          <a:lstStyle>
            <a:lvl1pPr>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9" name="Content Placeholder 6">
            <a:extLst>
              <a:ext uri="{FF2B5EF4-FFF2-40B4-BE49-F238E27FC236}">
                <a16:creationId xmlns:a16="http://schemas.microsoft.com/office/drawing/2014/main" id="{0191BA29-99FD-F04E-A2F9-EFC3C60B4711}"/>
              </a:ext>
            </a:extLst>
          </p:cNvPr>
          <p:cNvSpPr>
            <a:spLocks noGrp="1"/>
          </p:cNvSpPr>
          <p:nvPr>
            <p:ph sz="quarter" idx="26"/>
          </p:nvPr>
        </p:nvSpPr>
        <p:spPr>
          <a:xfrm>
            <a:off x="4809392" y="1127002"/>
            <a:ext cx="4106008" cy="3100511"/>
          </a:xfrm>
          <a:prstGeom prst="rect">
            <a:avLst/>
          </a:prstGeom>
        </p:spPr>
        <p:txBody>
          <a:bodyPr lIns="0" tIns="0" rIns="0" bIns="0"/>
          <a:lstStyle>
            <a:lvl1pPr>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10" name="Title 2">
            <a:extLst>
              <a:ext uri="{FF2B5EF4-FFF2-40B4-BE49-F238E27FC236}">
                <a16:creationId xmlns:a16="http://schemas.microsoft.com/office/drawing/2014/main" id="{DE82D6F3-1D58-7745-B9E3-E329A58EE5E9}"/>
              </a:ext>
            </a:extLst>
          </p:cNvPr>
          <p:cNvSpPr>
            <a:spLocks noGrp="1"/>
          </p:cNvSpPr>
          <p:nvPr>
            <p:ph type="title"/>
          </p:nvPr>
        </p:nvSpPr>
        <p:spPr>
          <a:xfrm>
            <a:off x="246062" y="243376"/>
            <a:ext cx="4097338" cy="692497"/>
          </a:xfrm>
          <a:prstGeom prst="rect">
            <a:avLst/>
          </a:prstGeom>
        </p:spPr>
        <p:txBody>
          <a:bodyPr wrap="square" lIns="0" tIns="0" rIns="0" bIns="0">
            <a:spAutoFit/>
          </a:bodyPr>
          <a:lstStyle>
            <a:lvl1pPr>
              <a:defRPr b="1" i="0">
                <a:solidFill>
                  <a:schemeClr val="bg1"/>
                </a:solidFill>
                <a:latin typeface="IBM Plex Mono" panose="020B0509050203000203" pitchFamily="49" charset="77"/>
              </a:defRPr>
            </a:lvl1pPr>
          </a:lstStyle>
          <a:p>
            <a:r>
              <a:rPr lang="en-GB"/>
              <a:t>Click to edit Master title style</a:t>
            </a:r>
            <a:endParaRPr lang="en-IT"/>
          </a:p>
        </p:txBody>
      </p:sp>
      <p:sp>
        <p:nvSpPr>
          <p:cNvPr id="12" name="TextBox 11">
            <a:extLst>
              <a:ext uri="{FF2B5EF4-FFF2-40B4-BE49-F238E27FC236}">
                <a16:creationId xmlns:a16="http://schemas.microsoft.com/office/drawing/2014/main" id="{77DC067C-E8D6-C345-AC8D-0E7DE1009F28}"/>
              </a:ext>
            </a:extLst>
          </p:cNvPr>
          <p:cNvSpPr txBox="1"/>
          <p:nvPr userDrawn="1"/>
        </p:nvSpPr>
        <p:spPr>
          <a:xfrm>
            <a:off x="8777538" y="4794478"/>
            <a:ext cx="180474" cy="107722"/>
          </a:xfrm>
          <a:prstGeom prst="rect">
            <a:avLst/>
          </a:prstGeom>
          <a:noFill/>
        </p:spPr>
        <p:txBody>
          <a:bodyPr wrap="square" lIns="0" tIns="0" rIns="0" bIns="0" rtlCol="0" anchor="ctr" anchorCtr="1">
            <a:spAutoFit/>
          </a:bodyPr>
          <a:lstStyle/>
          <a:p>
            <a:pPr algn="l"/>
            <a:fld id="{BF6D60BF-7C5B-C642-B32F-723C98A621C2}" type="slidenum">
              <a:rPr lang="en-IT" sz="700" b="0" i="0" smtClean="0">
                <a:solidFill>
                  <a:schemeClr val="bg1"/>
                </a:solidFill>
                <a:latin typeface="IBM Plex Sans Light" panose="020B0403050203000203" pitchFamily="34" charset="0"/>
              </a:rPr>
              <a:t>‹#›</a:t>
            </a:fld>
            <a:endParaRPr lang="en-IT" sz="700" b="0" i="0">
              <a:solidFill>
                <a:schemeClr val="bg1"/>
              </a:solidFill>
              <a:latin typeface="IBM Plex Sans Light" panose="020B0403050203000203" pitchFamily="34" charset="0"/>
            </a:endParaRPr>
          </a:p>
        </p:txBody>
      </p:sp>
    </p:spTree>
    <p:extLst>
      <p:ext uri="{BB962C8B-B14F-4D97-AF65-F5344CB8AC3E}">
        <p14:creationId xmlns:p14="http://schemas.microsoft.com/office/powerpoint/2010/main" val="22129633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Textbox, Blue">
    <p:bg>
      <p:bgPr>
        <a:gradFill>
          <a:gsLst>
            <a:gs pos="0">
              <a:srgbClr val="1062FE"/>
            </a:gs>
            <a:gs pos="100000">
              <a:srgbClr val="0430AD"/>
            </a:gs>
          </a:gsLst>
          <a:lin ang="2400000" scaled="0"/>
        </a:gra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5BFA377-25C7-8849-8FA1-D50276AB5FFF}"/>
              </a:ext>
            </a:extLst>
          </p:cNvPr>
          <p:cNvSpPr>
            <a:spLocks noGrp="1"/>
          </p:cNvSpPr>
          <p:nvPr>
            <p:ph type="ftr" sz="quarter" idx="24"/>
          </p:nvPr>
        </p:nvSpPr>
        <p:spPr/>
        <p:txBody>
          <a:bodyPr/>
          <a:lstStyle>
            <a:lvl1pPr>
              <a:defRPr>
                <a:solidFill>
                  <a:schemeClr val="bg1"/>
                </a:solidFill>
              </a:defRPr>
            </a:lvl1pPr>
          </a:lstStyle>
          <a:p>
            <a:r>
              <a:rPr lang="en-GB"/>
              <a:t>IBM Client Engineering / © 2021 IBM Corporation</a:t>
            </a:r>
            <a:endParaRPr lang="en-IT"/>
          </a:p>
        </p:txBody>
      </p:sp>
      <p:sp>
        <p:nvSpPr>
          <p:cNvPr id="3" name="Title 2">
            <a:extLst>
              <a:ext uri="{FF2B5EF4-FFF2-40B4-BE49-F238E27FC236}">
                <a16:creationId xmlns:a16="http://schemas.microsoft.com/office/drawing/2014/main" id="{48BD4C0B-19D6-934A-8DFA-EA06530548A8}"/>
              </a:ext>
            </a:extLst>
          </p:cNvPr>
          <p:cNvSpPr>
            <a:spLocks noGrp="1"/>
          </p:cNvSpPr>
          <p:nvPr>
            <p:ph type="title"/>
          </p:nvPr>
        </p:nvSpPr>
        <p:spPr>
          <a:xfrm>
            <a:off x="246062" y="243376"/>
            <a:ext cx="4097338" cy="692497"/>
          </a:xfrm>
          <a:prstGeom prst="rect">
            <a:avLst/>
          </a:prstGeom>
        </p:spPr>
        <p:txBody>
          <a:bodyPr wrap="square" lIns="0" tIns="0" rIns="0" bIns="0">
            <a:spAutoFit/>
          </a:bodyPr>
          <a:lstStyle>
            <a:lvl1pPr>
              <a:defRPr b="1" i="0">
                <a:solidFill>
                  <a:schemeClr val="bg1"/>
                </a:solidFill>
                <a:latin typeface="IBM Plex Mono" panose="020B0509050203000203" pitchFamily="49" charset="77"/>
              </a:defRPr>
            </a:lvl1pPr>
          </a:lstStyle>
          <a:p>
            <a:r>
              <a:rPr lang="en-GB"/>
              <a:t>Click to edit Master title style</a:t>
            </a:r>
            <a:endParaRPr lang="en-IT"/>
          </a:p>
        </p:txBody>
      </p:sp>
      <p:sp>
        <p:nvSpPr>
          <p:cNvPr id="16" name="TextBox 15">
            <a:extLst>
              <a:ext uri="{FF2B5EF4-FFF2-40B4-BE49-F238E27FC236}">
                <a16:creationId xmlns:a16="http://schemas.microsoft.com/office/drawing/2014/main" id="{96FF7770-3D16-8442-B5AD-089979714FB5}"/>
              </a:ext>
            </a:extLst>
          </p:cNvPr>
          <p:cNvSpPr txBox="1"/>
          <p:nvPr userDrawn="1"/>
        </p:nvSpPr>
        <p:spPr>
          <a:xfrm>
            <a:off x="8777538" y="4794478"/>
            <a:ext cx="180474" cy="107722"/>
          </a:xfrm>
          <a:prstGeom prst="rect">
            <a:avLst/>
          </a:prstGeom>
          <a:noFill/>
        </p:spPr>
        <p:txBody>
          <a:bodyPr wrap="square" lIns="0" tIns="0" rIns="0" bIns="0" rtlCol="0" anchor="ctr" anchorCtr="1">
            <a:spAutoFit/>
          </a:bodyPr>
          <a:lstStyle/>
          <a:p>
            <a:pPr algn="l"/>
            <a:fld id="{BF6D60BF-7C5B-C642-B32F-723C98A621C2}" type="slidenum">
              <a:rPr lang="en-IT" sz="700" b="0" i="0" smtClean="0">
                <a:solidFill>
                  <a:schemeClr val="bg1"/>
                </a:solidFill>
                <a:latin typeface="IBM Plex Sans Light" panose="020B0403050203000203" pitchFamily="34" charset="0"/>
              </a:rPr>
              <a:t>‹#›</a:t>
            </a:fld>
            <a:endParaRPr lang="en-IT" sz="700" b="0" i="0">
              <a:solidFill>
                <a:schemeClr val="bg1"/>
              </a:solidFill>
              <a:latin typeface="IBM Plex Sans Light" panose="020B0403050203000203" pitchFamily="34" charset="0"/>
            </a:endParaRPr>
          </a:p>
        </p:txBody>
      </p:sp>
      <p:sp>
        <p:nvSpPr>
          <p:cNvPr id="21" name="Content Placeholder 6">
            <a:extLst>
              <a:ext uri="{FF2B5EF4-FFF2-40B4-BE49-F238E27FC236}">
                <a16:creationId xmlns:a16="http://schemas.microsoft.com/office/drawing/2014/main" id="{37689A2F-D7DA-FF48-94CB-3E1A615C57DE}"/>
              </a:ext>
            </a:extLst>
          </p:cNvPr>
          <p:cNvSpPr>
            <a:spLocks noGrp="1"/>
          </p:cNvSpPr>
          <p:nvPr>
            <p:ph sz="quarter" idx="26" hasCustomPrompt="1"/>
          </p:nvPr>
        </p:nvSpPr>
        <p:spPr>
          <a:xfrm>
            <a:off x="237394" y="1289050"/>
            <a:ext cx="3613882" cy="2938463"/>
          </a:xfrm>
          <a:prstGeom prst="rect">
            <a:avLst/>
          </a:prstGeom>
        </p:spPr>
        <p:txBody>
          <a:bodyPr wrap="square" lIns="0" tIns="0" rIns="0" bIns="0">
            <a:noAutofit/>
          </a:bodyPr>
          <a:lstStyle>
            <a:lvl1pPr>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Title</a:t>
            </a:r>
          </a:p>
        </p:txBody>
      </p:sp>
      <p:sp>
        <p:nvSpPr>
          <p:cNvPr id="22" name="Content Placeholder 6">
            <a:extLst>
              <a:ext uri="{FF2B5EF4-FFF2-40B4-BE49-F238E27FC236}">
                <a16:creationId xmlns:a16="http://schemas.microsoft.com/office/drawing/2014/main" id="{5714EDC8-FBBE-A34C-A1FC-1742950A04F1}"/>
              </a:ext>
            </a:extLst>
          </p:cNvPr>
          <p:cNvSpPr>
            <a:spLocks noGrp="1"/>
          </p:cNvSpPr>
          <p:nvPr>
            <p:ph sz="quarter" idx="27" hasCustomPrompt="1"/>
          </p:nvPr>
        </p:nvSpPr>
        <p:spPr>
          <a:xfrm>
            <a:off x="4348800" y="1289320"/>
            <a:ext cx="223200" cy="2938193"/>
          </a:xfrm>
          <a:prstGeom prst="rect">
            <a:avLst/>
          </a:prstGeom>
        </p:spPr>
        <p:txBody>
          <a:bodyPr wrap="square" lIns="0" tIns="0" rIns="0" bIns="0">
            <a:noAutofit/>
          </a:bodyPr>
          <a:lstStyle>
            <a:lvl1pPr>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a:t>
            </a:r>
          </a:p>
        </p:txBody>
      </p:sp>
    </p:spTree>
    <p:extLst>
      <p:ext uri="{BB962C8B-B14F-4D97-AF65-F5344CB8AC3E}">
        <p14:creationId xmlns:p14="http://schemas.microsoft.com/office/powerpoint/2010/main" val="3144527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wo Columns ">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5BFA377-25C7-8849-8FA1-D50276AB5FFF}"/>
              </a:ext>
            </a:extLst>
          </p:cNvPr>
          <p:cNvSpPr>
            <a:spLocks noGrp="1"/>
          </p:cNvSpPr>
          <p:nvPr>
            <p:ph type="ftr" sz="quarter" idx="24"/>
          </p:nvPr>
        </p:nvSpPr>
        <p:spPr/>
        <p:txBody>
          <a:bodyPr/>
          <a:lstStyle>
            <a:lvl1pPr>
              <a:defRPr>
                <a:solidFill>
                  <a:schemeClr val="tx1"/>
                </a:solidFill>
              </a:defRPr>
            </a:lvl1pPr>
          </a:lstStyle>
          <a:p>
            <a:r>
              <a:rPr lang="en-GB" dirty="0"/>
              <a:t>IBM Client Engineering / © 2022 IBM Corporation</a:t>
            </a:r>
            <a:endParaRPr lang="en-IT"/>
          </a:p>
        </p:txBody>
      </p:sp>
      <p:sp>
        <p:nvSpPr>
          <p:cNvPr id="8" name="Content Placeholder 6">
            <a:extLst>
              <a:ext uri="{FF2B5EF4-FFF2-40B4-BE49-F238E27FC236}">
                <a16:creationId xmlns:a16="http://schemas.microsoft.com/office/drawing/2014/main" id="{86DC33E0-E2A0-6043-AA96-659A0ED8F358}"/>
              </a:ext>
            </a:extLst>
          </p:cNvPr>
          <p:cNvSpPr>
            <a:spLocks noGrp="1"/>
          </p:cNvSpPr>
          <p:nvPr>
            <p:ph sz="quarter" idx="25"/>
          </p:nvPr>
        </p:nvSpPr>
        <p:spPr>
          <a:xfrm>
            <a:off x="237392" y="1127002"/>
            <a:ext cx="4106008" cy="3100511"/>
          </a:xfrm>
          <a:prstGeom prst="rect">
            <a:avLst/>
          </a:prstGeom>
        </p:spPr>
        <p:txBody>
          <a:bodyPr lIns="0" tIns="0" rIns="0" bIns="0"/>
          <a:lstStyle>
            <a:lvl1pPr>
              <a:defRPr sz="12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9" name="Content Placeholder 6">
            <a:extLst>
              <a:ext uri="{FF2B5EF4-FFF2-40B4-BE49-F238E27FC236}">
                <a16:creationId xmlns:a16="http://schemas.microsoft.com/office/drawing/2014/main" id="{0191BA29-99FD-F04E-A2F9-EFC3C60B4711}"/>
              </a:ext>
            </a:extLst>
          </p:cNvPr>
          <p:cNvSpPr>
            <a:spLocks noGrp="1"/>
          </p:cNvSpPr>
          <p:nvPr>
            <p:ph sz="quarter" idx="26"/>
          </p:nvPr>
        </p:nvSpPr>
        <p:spPr>
          <a:xfrm>
            <a:off x="4809392" y="1127002"/>
            <a:ext cx="4106008" cy="3100511"/>
          </a:xfrm>
          <a:prstGeom prst="rect">
            <a:avLst/>
          </a:prstGeom>
        </p:spPr>
        <p:txBody>
          <a:bodyPr lIns="0" tIns="0" rIns="0" bIns="0"/>
          <a:lstStyle>
            <a:lvl1pPr>
              <a:defRPr sz="12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10" name="Title 2">
            <a:extLst>
              <a:ext uri="{FF2B5EF4-FFF2-40B4-BE49-F238E27FC236}">
                <a16:creationId xmlns:a16="http://schemas.microsoft.com/office/drawing/2014/main" id="{DE82D6F3-1D58-7745-B9E3-E329A58EE5E9}"/>
              </a:ext>
            </a:extLst>
          </p:cNvPr>
          <p:cNvSpPr>
            <a:spLocks noGrp="1"/>
          </p:cNvSpPr>
          <p:nvPr>
            <p:ph type="title"/>
          </p:nvPr>
        </p:nvSpPr>
        <p:spPr>
          <a:xfrm>
            <a:off x="246062" y="243376"/>
            <a:ext cx="4097338" cy="692497"/>
          </a:xfrm>
          <a:prstGeom prst="rect">
            <a:avLst/>
          </a:prstGeom>
        </p:spPr>
        <p:txBody>
          <a:bodyPr wrap="square" lIns="0" tIns="0" rIns="0" bIns="0">
            <a:spAutoFit/>
          </a:bodyPr>
          <a:lstStyle>
            <a:lvl1pPr>
              <a:defRPr b="1" i="0">
                <a:gradFill>
                  <a:gsLst>
                    <a:gs pos="0">
                      <a:srgbClr val="1062FE"/>
                    </a:gs>
                    <a:gs pos="100000">
                      <a:srgbClr val="FA4C56"/>
                    </a:gs>
                  </a:gsLst>
                  <a:lin ang="3600000" scaled="0"/>
                </a:gradFill>
                <a:latin typeface="IBM Plex Mono" panose="020B0509050203000203" pitchFamily="49" charset="77"/>
              </a:defRPr>
            </a:lvl1pPr>
          </a:lstStyle>
          <a:p>
            <a:r>
              <a:rPr lang="en-GB"/>
              <a:t>Click to edit Master title style</a:t>
            </a:r>
            <a:endParaRPr lang="en-IT"/>
          </a:p>
        </p:txBody>
      </p:sp>
      <p:sp>
        <p:nvSpPr>
          <p:cNvPr id="12" name="TextBox 11">
            <a:extLst>
              <a:ext uri="{FF2B5EF4-FFF2-40B4-BE49-F238E27FC236}">
                <a16:creationId xmlns:a16="http://schemas.microsoft.com/office/drawing/2014/main" id="{77DC067C-E8D6-C345-AC8D-0E7DE1009F28}"/>
              </a:ext>
            </a:extLst>
          </p:cNvPr>
          <p:cNvSpPr txBox="1"/>
          <p:nvPr userDrawn="1"/>
        </p:nvSpPr>
        <p:spPr>
          <a:xfrm>
            <a:off x="8777538" y="4794478"/>
            <a:ext cx="180474" cy="107722"/>
          </a:xfrm>
          <a:prstGeom prst="rect">
            <a:avLst/>
          </a:prstGeom>
          <a:noFill/>
        </p:spPr>
        <p:txBody>
          <a:bodyPr wrap="square" lIns="0" tIns="0" rIns="0" bIns="0" rtlCol="0" anchor="ctr" anchorCtr="1">
            <a:spAutoFit/>
          </a:bodyPr>
          <a:lstStyle/>
          <a:p>
            <a:pPr algn="l"/>
            <a:fld id="{BF6D60BF-7C5B-C642-B32F-723C98A621C2}" type="slidenum">
              <a:rPr lang="en-IT" sz="700" b="0" i="0" smtClean="0">
                <a:solidFill>
                  <a:schemeClr val="tx1"/>
                </a:solidFill>
                <a:latin typeface="IBM Plex Sans Light" panose="020B0403050203000203" pitchFamily="34" charset="0"/>
              </a:rPr>
              <a:t>‹#›</a:t>
            </a:fld>
            <a:endParaRPr lang="en-IT" sz="700" b="0" i="0">
              <a:solidFill>
                <a:schemeClr val="tx1"/>
              </a:solidFill>
              <a:latin typeface="IBM Plex Sans Light" panose="020B0403050203000203" pitchFamily="34" charset="0"/>
            </a:endParaRPr>
          </a:p>
        </p:txBody>
      </p:sp>
    </p:spTree>
    <p:extLst>
      <p:ext uri="{BB962C8B-B14F-4D97-AF65-F5344CB8AC3E}">
        <p14:creationId xmlns:p14="http://schemas.microsoft.com/office/powerpoint/2010/main" val="40721721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Roadmap, horizontal">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E439488-4D25-8A41-A664-30FD822639E1}"/>
              </a:ext>
            </a:extLst>
          </p:cNvPr>
          <p:cNvSpPr/>
          <p:nvPr userDrawn="1"/>
        </p:nvSpPr>
        <p:spPr bwMode="auto">
          <a:xfrm>
            <a:off x="0" y="1289049"/>
            <a:ext cx="9144000" cy="3849357"/>
          </a:xfrm>
          <a:prstGeom prst="rect">
            <a:avLst/>
          </a:prstGeom>
          <a:gradFill>
            <a:gsLst>
              <a:gs pos="0">
                <a:srgbClr val="1062FE"/>
              </a:gs>
              <a:gs pos="100000">
                <a:srgbClr val="0430AD"/>
              </a:gs>
            </a:gsLst>
            <a:lin ang="1800000" scaled="0"/>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T" sz="1400" b="0" i="0" u="none" strike="noStrike" cap="none" normalizeH="0" baseline="0">
              <a:ln>
                <a:noFill/>
              </a:ln>
              <a:solidFill>
                <a:schemeClr val="bg1"/>
              </a:solidFill>
              <a:effectLst/>
              <a:latin typeface="IBM Plex Sans" panose="020B0503050203000203" pitchFamily="34" charset="0"/>
            </a:endParaRPr>
          </a:p>
        </p:txBody>
      </p:sp>
      <p:sp>
        <p:nvSpPr>
          <p:cNvPr id="3" name="Footer Placeholder 2">
            <a:extLst>
              <a:ext uri="{FF2B5EF4-FFF2-40B4-BE49-F238E27FC236}">
                <a16:creationId xmlns:a16="http://schemas.microsoft.com/office/drawing/2014/main" id="{95F94184-DBC1-6146-B1E8-B3C813A37394}"/>
              </a:ext>
            </a:extLst>
          </p:cNvPr>
          <p:cNvSpPr>
            <a:spLocks noGrp="1"/>
          </p:cNvSpPr>
          <p:nvPr>
            <p:ph type="ftr" sz="quarter" idx="10"/>
          </p:nvPr>
        </p:nvSpPr>
        <p:spPr/>
        <p:txBody>
          <a:bodyPr/>
          <a:lstStyle>
            <a:lvl1pPr>
              <a:defRPr>
                <a:solidFill>
                  <a:schemeClr val="bg1"/>
                </a:solidFill>
              </a:defRPr>
            </a:lvl1pPr>
          </a:lstStyle>
          <a:p>
            <a:r>
              <a:rPr lang="en-GB"/>
              <a:t>IBM Client Engineering / © 2021 IBM Corporation</a:t>
            </a:r>
            <a:endParaRPr lang="en-IT"/>
          </a:p>
        </p:txBody>
      </p:sp>
      <p:sp>
        <p:nvSpPr>
          <p:cNvPr id="4" name="Title 2">
            <a:extLst>
              <a:ext uri="{FF2B5EF4-FFF2-40B4-BE49-F238E27FC236}">
                <a16:creationId xmlns:a16="http://schemas.microsoft.com/office/drawing/2014/main" id="{0FF2CCC0-0533-B74A-A7F0-536C370B2654}"/>
              </a:ext>
            </a:extLst>
          </p:cNvPr>
          <p:cNvSpPr>
            <a:spLocks noGrp="1"/>
          </p:cNvSpPr>
          <p:nvPr>
            <p:ph type="title"/>
          </p:nvPr>
        </p:nvSpPr>
        <p:spPr>
          <a:xfrm>
            <a:off x="246062" y="243375"/>
            <a:ext cx="6840538" cy="410675"/>
          </a:xfrm>
          <a:prstGeom prst="rect">
            <a:avLst/>
          </a:prstGeom>
        </p:spPr>
        <p:txBody>
          <a:bodyPr wrap="square" lIns="0" tIns="0" rIns="0" bIns="0">
            <a:noAutofit/>
          </a:bodyPr>
          <a:lstStyle>
            <a:lvl1pPr>
              <a:defRPr b="1" i="0">
                <a:solidFill>
                  <a:srgbClr val="1062FE"/>
                </a:solidFill>
                <a:latin typeface="IBM Plex Mono" panose="020B0509050203000203" pitchFamily="49" charset="77"/>
              </a:defRPr>
            </a:lvl1pPr>
          </a:lstStyle>
          <a:p>
            <a:r>
              <a:rPr lang="en-GB" dirty="0"/>
              <a:t>Click to edit Master title style</a:t>
            </a:r>
            <a:endParaRPr lang="en-IT"/>
          </a:p>
        </p:txBody>
      </p:sp>
      <p:sp>
        <p:nvSpPr>
          <p:cNvPr id="5" name="Text Placeholder 4">
            <a:extLst>
              <a:ext uri="{FF2B5EF4-FFF2-40B4-BE49-F238E27FC236}">
                <a16:creationId xmlns:a16="http://schemas.microsoft.com/office/drawing/2014/main" id="{60877C7C-73BB-7C45-8C37-F3E8DF75CC30}"/>
              </a:ext>
            </a:extLst>
          </p:cNvPr>
          <p:cNvSpPr>
            <a:spLocks noGrp="1"/>
          </p:cNvSpPr>
          <p:nvPr>
            <p:ph type="body" sz="quarter" idx="25"/>
          </p:nvPr>
        </p:nvSpPr>
        <p:spPr>
          <a:xfrm>
            <a:off x="246063" y="654050"/>
            <a:ext cx="6840537" cy="261938"/>
          </a:xfrm>
          <a:prstGeom prst="rect">
            <a:avLst/>
          </a:prstGeom>
        </p:spPr>
        <p:txBody>
          <a:bodyPr lIns="0" tIns="0" rIns="0" bIns="0"/>
          <a:lstStyle>
            <a:lvl1pPr>
              <a:defRPr b="0" i="0">
                <a:latin typeface="IBM Plex Mono" panose="020B0509050203000203" pitchFamily="49" charset="77"/>
              </a:defRPr>
            </a:lvl1pPr>
          </a:lstStyle>
          <a:p>
            <a:pPr lvl="0"/>
            <a:r>
              <a:rPr lang="en-GB"/>
              <a:t>Click to edit Master text styles</a:t>
            </a:r>
            <a:endParaRPr lang="en-IT"/>
          </a:p>
        </p:txBody>
      </p:sp>
      <p:sp>
        <p:nvSpPr>
          <p:cNvPr id="7" name="TextBox 6">
            <a:extLst>
              <a:ext uri="{FF2B5EF4-FFF2-40B4-BE49-F238E27FC236}">
                <a16:creationId xmlns:a16="http://schemas.microsoft.com/office/drawing/2014/main" id="{14927571-9DBA-EF46-9ABB-5BA32945E08E}"/>
              </a:ext>
            </a:extLst>
          </p:cNvPr>
          <p:cNvSpPr txBox="1"/>
          <p:nvPr userDrawn="1"/>
        </p:nvSpPr>
        <p:spPr>
          <a:xfrm>
            <a:off x="8777538" y="4794478"/>
            <a:ext cx="180474" cy="107722"/>
          </a:xfrm>
          <a:prstGeom prst="rect">
            <a:avLst/>
          </a:prstGeom>
          <a:noFill/>
        </p:spPr>
        <p:txBody>
          <a:bodyPr wrap="square" lIns="0" tIns="0" rIns="0" bIns="0" rtlCol="0" anchor="ctr" anchorCtr="1">
            <a:spAutoFit/>
          </a:bodyPr>
          <a:lstStyle/>
          <a:p>
            <a:pPr algn="l"/>
            <a:fld id="{BF6D60BF-7C5B-C642-B32F-723C98A621C2}" type="slidenum">
              <a:rPr lang="en-IT" sz="700" b="0" i="0" smtClean="0">
                <a:solidFill>
                  <a:schemeClr val="bg1"/>
                </a:solidFill>
                <a:latin typeface="IBM Plex Sans Light" panose="020B0403050203000203" pitchFamily="34" charset="0"/>
              </a:rPr>
              <a:t>‹#›</a:t>
            </a:fld>
            <a:endParaRPr lang="en-IT" sz="700" b="0" i="0">
              <a:solidFill>
                <a:schemeClr val="bg1"/>
              </a:solidFill>
              <a:latin typeface="IBM Plex Sans Light" panose="020B0403050203000203" pitchFamily="34" charset="0"/>
            </a:endParaRPr>
          </a:p>
        </p:txBody>
      </p:sp>
      <p:sp>
        <p:nvSpPr>
          <p:cNvPr id="9" name="Segnaposto testo 74">
            <a:extLst>
              <a:ext uri="{FF2B5EF4-FFF2-40B4-BE49-F238E27FC236}">
                <a16:creationId xmlns:a16="http://schemas.microsoft.com/office/drawing/2014/main" id="{5BF9CF16-87C3-7248-B933-0F6B58D29C63}"/>
              </a:ext>
            </a:extLst>
          </p:cNvPr>
          <p:cNvSpPr txBox="1">
            <a:spLocks/>
          </p:cNvSpPr>
          <p:nvPr userDrawn="1"/>
        </p:nvSpPr>
        <p:spPr>
          <a:xfrm>
            <a:off x="706672" y="1289049"/>
            <a:ext cx="1012952" cy="762848"/>
          </a:xfrm>
          <a:prstGeom prst="rect">
            <a:avLst/>
          </a:prstGeom>
          <a:ln>
            <a:noFill/>
          </a:ln>
        </p:spPr>
        <p:txBody>
          <a:bodyPr/>
          <a:lst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it-IT" sz="4800" b="1" kern="0">
                <a:ln>
                  <a:solidFill>
                    <a:schemeClr val="bg1"/>
                  </a:solidFill>
                </a:ln>
                <a:noFill/>
                <a:latin typeface="IBM Plex Mono" panose="020B0509050203000203" pitchFamily="49" charset="77"/>
              </a:rPr>
              <a:t>00</a:t>
            </a:r>
          </a:p>
        </p:txBody>
      </p:sp>
      <p:sp>
        <p:nvSpPr>
          <p:cNvPr id="10" name="Segnaposto testo 74">
            <a:extLst>
              <a:ext uri="{FF2B5EF4-FFF2-40B4-BE49-F238E27FC236}">
                <a16:creationId xmlns:a16="http://schemas.microsoft.com/office/drawing/2014/main" id="{67116543-20A2-8F41-A155-C6117D16FC34}"/>
              </a:ext>
            </a:extLst>
          </p:cNvPr>
          <p:cNvSpPr txBox="1">
            <a:spLocks/>
          </p:cNvSpPr>
          <p:nvPr userDrawn="1"/>
        </p:nvSpPr>
        <p:spPr>
          <a:xfrm>
            <a:off x="2928231" y="1289049"/>
            <a:ext cx="1012952" cy="762848"/>
          </a:xfrm>
          <a:prstGeom prst="rect">
            <a:avLst/>
          </a:prstGeom>
          <a:ln>
            <a:noFill/>
          </a:ln>
        </p:spPr>
        <p:txBody>
          <a:bodyPr/>
          <a:lst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it-IT" sz="4800" b="1" kern="0">
                <a:ln>
                  <a:solidFill>
                    <a:schemeClr val="bg1"/>
                  </a:solidFill>
                </a:ln>
                <a:noFill/>
                <a:latin typeface="IBM Plex Mono" panose="020B0509050203000203" pitchFamily="49" charset="77"/>
              </a:rPr>
              <a:t>01</a:t>
            </a:r>
          </a:p>
        </p:txBody>
      </p:sp>
      <p:sp>
        <p:nvSpPr>
          <p:cNvPr id="11" name="Segnaposto testo 74">
            <a:extLst>
              <a:ext uri="{FF2B5EF4-FFF2-40B4-BE49-F238E27FC236}">
                <a16:creationId xmlns:a16="http://schemas.microsoft.com/office/drawing/2014/main" id="{C9F30A7A-4E7C-5540-BDE3-D819110654F9}"/>
              </a:ext>
            </a:extLst>
          </p:cNvPr>
          <p:cNvSpPr txBox="1">
            <a:spLocks/>
          </p:cNvSpPr>
          <p:nvPr userDrawn="1"/>
        </p:nvSpPr>
        <p:spPr>
          <a:xfrm>
            <a:off x="5282952" y="1289049"/>
            <a:ext cx="1012952" cy="762848"/>
          </a:xfrm>
          <a:prstGeom prst="rect">
            <a:avLst/>
          </a:prstGeom>
          <a:ln>
            <a:noFill/>
          </a:ln>
        </p:spPr>
        <p:txBody>
          <a:bodyPr/>
          <a:lst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it-IT" sz="4800" b="1" kern="0">
                <a:ln>
                  <a:solidFill>
                    <a:schemeClr val="bg1"/>
                  </a:solidFill>
                </a:ln>
                <a:noFill/>
                <a:latin typeface="IBM Plex Mono" panose="020B0509050203000203" pitchFamily="49" charset="77"/>
              </a:rPr>
              <a:t>02</a:t>
            </a:r>
          </a:p>
        </p:txBody>
      </p:sp>
      <p:sp>
        <p:nvSpPr>
          <p:cNvPr id="12" name="Segnaposto testo 74">
            <a:extLst>
              <a:ext uri="{FF2B5EF4-FFF2-40B4-BE49-F238E27FC236}">
                <a16:creationId xmlns:a16="http://schemas.microsoft.com/office/drawing/2014/main" id="{74CAC0F2-4E0C-0447-8EAE-33CC2C7147D5}"/>
              </a:ext>
            </a:extLst>
          </p:cNvPr>
          <p:cNvSpPr txBox="1">
            <a:spLocks/>
          </p:cNvSpPr>
          <p:nvPr userDrawn="1"/>
        </p:nvSpPr>
        <p:spPr>
          <a:xfrm>
            <a:off x="7441467" y="1289049"/>
            <a:ext cx="1012952" cy="762848"/>
          </a:xfrm>
          <a:prstGeom prst="rect">
            <a:avLst/>
          </a:prstGeom>
          <a:ln>
            <a:noFill/>
          </a:ln>
        </p:spPr>
        <p:txBody>
          <a:bodyPr/>
          <a:lst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it-IT" sz="4800" b="1" kern="0">
                <a:ln>
                  <a:solidFill>
                    <a:schemeClr val="bg1"/>
                  </a:solidFill>
                </a:ln>
                <a:noFill/>
                <a:latin typeface="IBM Plex Mono" panose="020B0509050203000203" pitchFamily="49" charset="77"/>
              </a:rPr>
              <a:t>03</a:t>
            </a:r>
          </a:p>
        </p:txBody>
      </p:sp>
      <p:cxnSp>
        <p:nvCxnSpPr>
          <p:cNvPr id="13" name="Connettore 1 4">
            <a:extLst>
              <a:ext uri="{FF2B5EF4-FFF2-40B4-BE49-F238E27FC236}">
                <a16:creationId xmlns:a16="http://schemas.microsoft.com/office/drawing/2014/main" id="{1A1EB838-EBA6-FA48-A929-0DC238B81F54}"/>
              </a:ext>
            </a:extLst>
          </p:cNvPr>
          <p:cNvCxnSpPr>
            <a:cxnSpLocks/>
          </p:cNvCxnSpPr>
          <p:nvPr userDrawn="1"/>
        </p:nvCxnSpPr>
        <p:spPr bwMode="auto">
          <a:xfrm>
            <a:off x="279544" y="2102044"/>
            <a:ext cx="8635853" cy="0"/>
          </a:xfrm>
          <a:prstGeom prst="line">
            <a:avLst/>
          </a:prstGeom>
          <a:ln w="12700">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4" name="Ovale 5">
            <a:extLst>
              <a:ext uri="{FF2B5EF4-FFF2-40B4-BE49-F238E27FC236}">
                <a16:creationId xmlns:a16="http://schemas.microsoft.com/office/drawing/2014/main" id="{23417851-59B4-3340-961F-2F76ABB3E565}"/>
              </a:ext>
            </a:extLst>
          </p:cNvPr>
          <p:cNvSpPr/>
          <p:nvPr userDrawn="1"/>
        </p:nvSpPr>
        <p:spPr bwMode="auto">
          <a:xfrm>
            <a:off x="1086880" y="2033811"/>
            <a:ext cx="129702" cy="129702"/>
          </a:xfrm>
          <a:prstGeom prst="ellipse">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it-IT" sz="1400" b="0" i="0" u="none" strike="noStrike" cap="none" normalizeH="0" baseline="0">
              <a:ln>
                <a:noFill/>
              </a:ln>
              <a:solidFill>
                <a:schemeClr val="bg1"/>
              </a:solidFill>
              <a:effectLst/>
              <a:latin typeface="IBM Plex Sans" panose="020B0503050203000203" pitchFamily="34" charset="0"/>
            </a:endParaRPr>
          </a:p>
        </p:txBody>
      </p:sp>
      <p:sp>
        <p:nvSpPr>
          <p:cNvPr id="15" name="Ovale 18">
            <a:extLst>
              <a:ext uri="{FF2B5EF4-FFF2-40B4-BE49-F238E27FC236}">
                <a16:creationId xmlns:a16="http://schemas.microsoft.com/office/drawing/2014/main" id="{21A76060-6D68-8B48-8CEF-27E522FF4FF9}"/>
              </a:ext>
            </a:extLst>
          </p:cNvPr>
          <p:cNvSpPr/>
          <p:nvPr userDrawn="1"/>
        </p:nvSpPr>
        <p:spPr bwMode="auto">
          <a:xfrm>
            <a:off x="3369856" y="2033811"/>
            <a:ext cx="129702" cy="129702"/>
          </a:xfrm>
          <a:prstGeom prst="ellipse">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it-IT" sz="1400" b="0" i="0" u="none" strike="noStrike" cap="none" normalizeH="0" baseline="0">
              <a:ln>
                <a:noFill/>
              </a:ln>
              <a:solidFill>
                <a:schemeClr val="bg1"/>
              </a:solidFill>
              <a:effectLst/>
              <a:latin typeface="IBM Plex Sans" panose="020B0503050203000203" pitchFamily="34" charset="0"/>
            </a:endParaRPr>
          </a:p>
        </p:txBody>
      </p:sp>
      <p:sp>
        <p:nvSpPr>
          <p:cNvPr id="16" name="Ovale 19">
            <a:extLst>
              <a:ext uri="{FF2B5EF4-FFF2-40B4-BE49-F238E27FC236}">
                <a16:creationId xmlns:a16="http://schemas.microsoft.com/office/drawing/2014/main" id="{1681DC0C-9133-4B4C-9C30-4DFB904156C2}"/>
              </a:ext>
            </a:extLst>
          </p:cNvPr>
          <p:cNvSpPr/>
          <p:nvPr userDrawn="1"/>
        </p:nvSpPr>
        <p:spPr bwMode="auto">
          <a:xfrm>
            <a:off x="5721117" y="2033811"/>
            <a:ext cx="129702" cy="129702"/>
          </a:xfrm>
          <a:prstGeom prst="ellipse">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it-IT" sz="1400" b="0" i="0" u="none" strike="noStrike" cap="none" normalizeH="0" baseline="0">
              <a:ln>
                <a:noFill/>
              </a:ln>
              <a:solidFill>
                <a:schemeClr val="bg1"/>
              </a:solidFill>
              <a:effectLst/>
              <a:latin typeface="IBM Plex Sans" panose="020B0503050203000203" pitchFamily="34" charset="0"/>
            </a:endParaRPr>
          </a:p>
        </p:txBody>
      </p:sp>
      <p:sp>
        <p:nvSpPr>
          <p:cNvPr id="17" name="Ovale 20">
            <a:extLst>
              <a:ext uri="{FF2B5EF4-FFF2-40B4-BE49-F238E27FC236}">
                <a16:creationId xmlns:a16="http://schemas.microsoft.com/office/drawing/2014/main" id="{C661684A-2B0D-764A-BD13-68BA7AD9384F}"/>
              </a:ext>
            </a:extLst>
          </p:cNvPr>
          <p:cNvSpPr/>
          <p:nvPr userDrawn="1"/>
        </p:nvSpPr>
        <p:spPr bwMode="auto">
          <a:xfrm>
            <a:off x="7880026" y="2033811"/>
            <a:ext cx="129702" cy="129702"/>
          </a:xfrm>
          <a:prstGeom prst="ellipse">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it-IT" sz="1400" b="0" i="0" u="none" strike="noStrike" cap="none" normalizeH="0" baseline="0">
              <a:ln>
                <a:noFill/>
              </a:ln>
              <a:solidFill>
                <a:schemeClr val="bg1"/>
              </a:solidFill>
              <a:effectLst/>
              <a:latin typeface="IBM Plex Sans" panose="020B0503050203000203" pitchFamily="34" charset="0"/>
            </a:endParaRPr>
          </a:p>
        </p:txBody>
      </p:sp>
      <p:sp>
        <p:nvSpPr>
          <p:cNvPr id="18" name="Text Placeholder 4">
            <a:extLst>
              <a:ext uri="{FF2B5EF4-FFF2-40B4-BE49-F238E27FC236}">
                <a16:creationId xmlns:a16="http://schemas.microsoft.com/office/drawing/2014/main" id="{CA058713-2089-1749-A3FE-9B25BD0335B9}"/>
              </a:ext>
            </a:extLst>
          </p:cNvPr>
          <p:cNvSpPr>
            <a:spLocks noGrp="1"/>
          </p:cNvSpPr>
          <p:nvPr>
            <p:ph type="body" sz="quarter" idx="26"/>
          </p:nvPr>
        </p:nvSpPr>
        <p:spPr>
          <a:xfrm>
            <a:off x="246063" y="2579772"/>
            <a:ext cx="1811337" cy="1903328"/>
          </a:xfrm>
          <a:prstGeom prst="rect">
            <a:avLst/>
          </a:prstGeom>
        </p:spPr>
        <p:txBody>
          <a:bodyPr lIns="0" tIns="0" rIns="0" bIns="0"/>
          <a:lstStyle>
            <a:lvl1pPr>
              <a:defRPr sz="1200" b="0" i="0">
                <a:solidFill>
                  <a:schemeClr val="bg1"/>
                </a:solidFill>
                <a:latin typeface="IBM Plex Sans" panose="020B0503050203000203" pitchFamily="34" charset="0"/>
              </a:defRPr>
            </a:lvl1pPr>
          </a:lstStyle>
          <a:p>
            <a:pPr lvl="0"/>
            <a:r>
              <a:rPr lang="en-GB"/>
              <a:t>Click to edit Master text styles</a:t>
            </a:r>
            <a:endParaRPr lang="en-IT"/>
          </a:p>
        </p:txBody>
      </p:sp>
      <p:sp>
        <p:nvSpPr>
          <p:cNvPr id="19" name="Text Placeholder 4">
            <a:extLst>
              <a:ext uri="{FF2B5EF4-FFF2-40B4-BE49-F238E27FC236}">
                <a16:creationId xmlns:a16="http://schemas.microsoft.com/office/drawing/2014/main" id="{8DC4E40D-7D42-F64A-9E0D-D41F4CE2C007}"/>
              </a:ext>
            </a:extLst>
          </p:cNvPr>
          <p:cNvSpPr>
            <a:spLocks noGrp="1"/>
          </p:cNvSpPr>
          <p:nvPr>
            <p:ph type="body" sz="quarter" idx="27"/>
          </p:nvPr>
        </p:nvSpPr>
        <p:spPr>
          <a:xfrm>
            <a:off x="2532063" y="2579772"/>
            <a:ext cx="1811337" cy="1903328"/>
          </a:xfrm>
          <a:prstGeom prst="rect">
            <a:avLst/>
          </a:prstGeom>
        </p:spPr>
        <p:txBody>
          <a:bodyPr lIns="0" tIns="0" rIns="0" bIns="0"/>
          <a:lstStyle>
            <a:lvl1pPr>
              <a:defRPr sz="1200" b="0" i="0">
                <a:solidFill>
                  <a:schemeClr val="bg1"/>
                </a:solidFill>
                <a:latin typeface="IBM Plex Sans" panose="020B0503050203000203" pitchFamily="34" charset="0"/>
              </a:defRPr>
            </a:lvl1pPr>
          </a:lstStyle>
          <a:p>
            <a:pPr lvl="0"/>
            <a:r>
              <a:rPr lang="en-GB"/>
              <a:t>Click to edit Master text styles</a:t>
            </a:r>
            <a:endParaRPr lang="en-IT"/>
          </a:p>
        </p:txBody>
      </p:sp>
      <p:sp>
        <p:nvSpPr>
          <p:cNvPr id="20" name="Text Placeholder 4">
            <a:extLst>
              <a:ext uri="{FF2B5EF4-FFF2-40B4-BE49-F238E27FC236}">
                <a16:creationId xmlns:a16="http://schemas.microsoft.com/office/drawing/2014/main" id="{728B339E-A11B-304B-9306-9D312C99D828}"/>
              </a:ext>
            </a:extLst>
          </p:cNvPr>
          <p:cNvSpPr>
            <a:spLocks noGrp="1"/>
          </p:cNvSpPr>
          <p:nvPr>
            <p:ph type="body" sz="quarter" idx="28"/>
          </p:nvPr>
        </p:nvSpPr>
        <p:spPr>
          <a:xfrm>
            <a:off x="4815449" y="2586122"/>
            <a:ext cx="1811337" cy="1903328"/>
          </a:xfrm>
          <a:prstGeom prst="rect">
            <a:avLst/>
          </a:prstGeom>
        </p:spPr>
        <p:txBody>
          <a:bodyPr lIns="0" tIns="0" rIns="0" bIns="0"/>
          <a:lstStyle>
            <a:lvl1pPr>
              <a:defRPr sz="1200" b="0" i="0">
                <a:solidFill>
                  <a:schemeClr val="bg1"/>
                </a:solidFill>
                <a:latin typeface="IBM Plex Sans" panose="020B0503050203000203" pitchFamily="34" charset="0"/>
              </a:defRPr>
            </a:lvl1pPr>
          </a:lstStyle>
          <a:p>
            <a:pPr lvl="0"/>
            <a:r>
              <a:rPr lang="en-GB"/>
              <a:t>Click to edit Master text styles</a:t>
            </a:r>
            <a:endParaRPr lang="en-IT"/>
          </a:p>
        </p:txBody>
      </p:sp>
      <p:sp>
        <p:nvSpPr>
          <p:cNvPr id="21" name="Text Placeholder 4">
            <a:extLst>
              <a:ext uri="{FF2B5EF4-FFF2-40B4-BE49-F238E27FC236}">
                <a16:creationId xmlns:a16="http://schemas.microsoft.com/office/drawing/2014/main" id="{1FE217B7-E639-C84D-9872-829E227BD9F9}"/>
              </a:ext>
            </a:extLst>
          </p:cNvPr>
          <p:cNvSpPr>
            <a:spLocks noGrp="1"/>
          </p:cNvSpPr>
          <p:nvPr>
            <p:ph type="body" sz="quarter" idx="32"/>
          </p:nvPr>
        </p:nvSpPr>
        <p:spPr>
          <a:xfrm>
            <a:off x="7104060" y="2579772"/>
            <a:ext cx="1811337" cy="1903328"/>
          </a:xfrm>
          <a:prstGeom prst="rect">
            <a:avLst/>
          </a:prstGeom>
        </p:spPr>
        <p:txBody>
          <a:bodyPr lIns="0" tIns="0" rIns="0" bIns="0"/>
          <a:lstStyle>
            <a:lvl1pPr>
              <a:defRPr sz="1200" b="0" i="0">
                <a:solidFill>
                  <a:schemeClr val="bg1"/>
                </a:solidFill>
                <a:latin typeface="IBM Plex Sans" panose="020B0503050203000203" pitchFamily="34" charset="0"/>
              </a:defRPr>
            </a:lvl1pPr>
          </a:lstStyle>
          <a:p>
            <a:pPr lvl="0"/>
            <a:r>
              <a:rPr lang="en-GB"/>
              <a:t>Click to edit Master text styles</a:t>
            </a:r>
            <a:endParaRPr lang="en-IT"/>
          </a:p>
        </p:txBody>
      </p:sp>
    </p:spTree>
    <p:extLst>
      <p:ext uri="{BB962C8B-B14F-4D97-AF65-F5344CB8AC3E}">
        <p14:creationId xmlns:p14="http://schemas.microsoft.com/office/powerpoint/2010/main" val="290966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Textbox + Three Column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BD4DFA7-38A5-4E48-B5FF-3C885F6A5470}"/>
              </a:ext>
            </a:extLst>
          </p:cNvPr>
          <p:cNvSpPr/>
          <p:nvPr userDrawn="1"/>
        </p:nvSpPr>
        <p:spPr bwMode="auto">
          <a:xfrm>
            <a:off x="-6203" y="-9517"/>
            <a:ext cx="2292203" cy="5162534"/>
          </a:xfrm>
          <a:prstGeom prst="rect">
            <a:avLst/>
          </a:prstGeom>
          <a:gradFill>
            <a:gsLst>
              <a:gs pos="0">
                <a:srgbClr val="1062FE"/>
              </a:gs>
              <a:gs pos="100000">
                <a:srgbClr val="0430AD"/>
              </a:gs>
            </a:gsLst>
            <a:lin ang="1800000" scaled="0"/>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T" sz="1400" b="0" i="0" u="none" strike="noStrike" cap="none" normalizeH="0" baseline="0">
              <a:ln>
                <a:noFill/>
              </a:ln>
              <a:solidFill>
                <a:schemeClr val="bg1"/>
              </a:solidFill>
              <a:effectLst/>
              <a:latin typeface="IBM Plex Sans" panose="020B0503050203000203" pitchFamily="34" charset="0"/>
            </a:endParaRPr>
          </a:p>
        </p:txBody>
      </p:sp>
      <p:sp>
        <p:nvSpPr>
          <p:cNvPr id="12" name="Footer Placeholder 2">
            <a:extLst>
              <a:ext uri="{FF2B5EF4-FFF2-40B4-BE49-F238E27FC236}">
                <a16:creationId xmlns:a16="http://schemas.microsoft.com/office/drawing/2014/main" id="{F214D79D-14B6-FF4E-9E86-D38F5B48C800}"/>
              </a:ext>
            </a:extLst>
          </p:cNvPr>
          <p:cNvSpPr>
            <a:spLocks noGrp="1"/>
          </p:cNvSpPr>
          <p:nvPr>
            <p:ph type="ftr" sz="quarter" idx="10"/>
          </p:nvPr>
        </p:nvSpPr>
        <p:spPr>
          <a:xfrm>
            <a:off x="246062" y="4793589"/>
            <a:ext cx="3622675" cy="108611"/>
          </a:xfrm>
        </p:spPr>
        <p:txBody>
          <a:bodyPr/>
          <a:lstStyle>
            <a:lvl1pPr>
              <a:defRPr>
                <a:solidFill>
                  <a:schemeClr val="bg1"/>
                </a:solidFill>
              </a:defRPr>
            </a:lvl1pPr>
          </a:lstStyle>
          <a:p>
            <a:r>
              <a:rPr lang="en-GB"/>
              <a:t>IBM Client Engineering / © 2021 IBM Corporation</a:t>
            </a:r>
            <a:endParaRPr lang="en-IT"/>
          </a:p>
        </p:txBody>
      </p:sp>
      <p:sp>
        <p:nvSpPr>
          <p:cNvPr id="13" name="TextBox 12">
            <a:extLst>
              <a:ext uri="{FF2B5EF4-FFF2-40B4-BE49-F238E27FC236}">
                <a16:creationId xmlns:a16="http://schemas.microsoft.com/office/drawing/2014/main" id="{DDDA88DA-E06A-0F48-8D5B-3F5884E2F62D}"/>
              </a:ext>
            </a:extLst>
          </p:cNvPr>
          <p:cNvSpPr txBox="1"/>
          <p:nvPr userDrawn="1"/>
        </p:nvSpPr>
        <p:spPr>
          <a:xfrm>
            <a:off x="8777538" y="4794478"/>
            <a:ext cx="180474" cy="107722"/>
          </a:xfrm>
          <a:prstGeom prst="rect">
            <a:avLst/>
          </a:prstGeom>
          <a:noFill/>
        </p:spPr>
        <p:txBody>
          <a:bodyPr wrap="square" lIns="0" tIns="0" rIns="0" bIns="0" rtlCol="0" anchor="ctr" anchorCtr="1">
            <a:spAutoFit/>
          </a:bodyPr>
          <a:lstStyle/>
          <a:p>
            <a:pPr algn="l"/>
            <a:fld id="{BF6D60BF-7C5B-C642-B32F-723C98A621C2}" type="slidenum">
              <a:rPr lang="en-IT" sz="700" b="0" i="0" smtClean="0">
                <a:solidFill>
                  <a:schemeClr val="tx1"/>
                </a:solidFill>
                <a:latin typeface="IBM Plex Sans Light" panose="020B0403050203000203" pitchFamily="34" charset="0"/>
              </a:rPr>
              <a:t>‹#›</a:t>
            </a:fld>
            <a:endParaRPr lang="en-IT" sz="700" b="0" i="0">
              <a:solidFill>
                <a:schemeClr val="tx1"/>
              </a:solidFill>
              <a:latin typeface="IBM Plex Sans Light" panose="020B0403050203000203" pitchFamily="34" charset="0"/>
            </a:endParaRPr>
          </a:p>
        </p:txBody>
      </p:sp>
      <p:sp>
        <p:nvSpPr>
          <p:cNvPr id="15" name="Text Placeholder 2">
            <a:extLst>
              <a:ext uri="{FF2B5EF4-FFF2-40B4-BE49-F238E27FC236}">
                <a16:creationId xmlns:a16="http://schemas.microsoft.com/office/drawing/2014/main" id="{389A5096-1AA6-B347-B69B-0CAFAF6BFD4C}"/>
              </a:ext>
            </a:extLst>
          </p:cNvPr>
          <p:cNvSpPr>
            <a:spLocks noGrp="1"/>
          </p:cNvSpPr>
          <p:nvPr>
            <p:ph type="body" sz="quarter" idx="11"/>
          </p:nvPr>
        </p:nvSpPr>
        <p:spPr>
          <a:xfrm>
            <a:off x="228600" y="2637499"/>
            <a:ext cx="1828800" cy="638175"/>
          </a:xfrm>
          <a:prstGeom prst="rect">
            <a:avLst/>
          </a:prstGeom>
        </p:spPr>
        <p:txBody>
          <a:bodyPr lIns="0" tIns="0" rIns="0" bIns="0"/>
          <a:lstStyle>
            <a:lvl1pPr>
              <a:defRPr sz="800" b="0" i="0">
                <a:solidFill>
                  <a:schemeClr val="bg1"/>
                </a:solidFill>
                <a:latin typeface="IBM Plex Sans Light" panose="020B0403050203000203" pitchFamily="34" charset="0"/>
              </a:defRPr>
            </a:lvl1pPr>
          </a:lstStyle>
          <a:p>
            <a:endParaRPr lang="en-IT">
              <a:solidFill>
                <a:schemeClr val="bg1"/>
              </a:solidFill>
            </a:endParaRPr>
          </a:p>
        </p:txBody>
      </p:sp>
      <p:pic>
        <p:nvPicPr>
          <p:cNvPr id="20" name="Picture 19" descr="Text&#10;&#10;Description automatically generated with medium confidence">
            <a:extLst>
              <a:ext uri="{FF2B5EF4-FFF2-40B4-BE49-F238E27FC236}">
                <a16:creationId xmlns:a16="http://schemas.microsoft.com/office/drawing/2014/main" id="{8F216386-6D86-4044-98AA-DCA129A34332}"/>
              </a:ext>
            </a:extLst>
          </p:cNvPr>
          <p:cNvPicPr>
            <a:picLocks noChangeAspect="1"/>
          </p:cNvPicPr>
          <p:nvPr userDrawn="1"/>
        </p:nvPicPr>
        <p:blipFill rotWithShape="1">
          <a:blip r:embed="rId2"/>
          <a:srcRect l="35975"/>
          <a:stretch/>
        </p:blipFill>
        <p:spPr>
          <a:xfrm>
            <a:off x="192470" y="238125"/>
            <a:ext cx="593319" cy="415925"/>
          </a:xfrm>
          <a:prstGeom prst="rect">
            <a:avLst/>
          </a:prstGeom>
        </p:spPr>
      </p:pic>
      <p:sp>
        <p:nvSpPr>
          <p:cNvPr id="5" name="Text Placeholder 4">
            <a:extLst>
              <a:ext uri="{FF2B5EF4-FFF2-40B4-BE49-F238E27FC236}">
                <a16:creationId xmlns:a16="http://schemas.microsoft.com/office/drawing/2014/main" id="{30275E8B-3432-994E-8740-5C61FFB7442B}"/>
              </a:ext>
            </a:extLst>
          </p:cNvPr>
          <p:cNvSpPr>
            <a:spLocks noGrp="1"/>
          </p:cNvSpPr>
          <p:nvPr>
            <p:ph type="body" sz="quarter" idx="34" hasCustomPrompt="1"/>
          </p:nvPr>
        </p:nvSpPr>
        <p:spPr>
          <a:xfrm>
            <a:off x="228600" y="1281144"/>
            <a:ext cx="1828800" cy="631825"/>
          </a:xfrm>
          <a:prstGeom prst="rect">
            <a:avLst/>
          </a:prstGeom>
        </p:spPr>
        <p:txBody>
          <a:bodyPr lIns="0" tIns="0" rIns="0" anchor="ctr"/>
          <a:lstStyle>
            <a:lvl1pPr>
              <a:spcBef>
                <a:spcPts val="0"/>
              </a:spcBef>
              <a:defRPr sz="1000" b="1" i="0">
                <a:solidFill>
                  <a:schemeClr val="bg1"/>
                </a:solidFill>
                <a:latin typeface="IBM Plex Mono" panose="020B0509050203000203" pitchFamily="49" charset="77"/>
              </a:defRPr>
            </a:lvl1pPr>
          </a:lstStyle>
          <a:p>
            <a:pPr lvl="0"/>
            <a:r>
              <a:rPr lang="en-GB" dirty="0"/>
              <a:t>Company name </a:t>
            </a:r>
            <a:br>
              <a:rPr lang="en-GB" dirty="0"/>
            </a:br>
            <a:r>
              <a:rPr lang="en-GB" dirty="0"/>
              <a:t>and details</a:t>
            </a:r>
            <a:endParaRPr lang="en-IT"/>
          </a:p>
        </p:txBody>
      </p:sp>
      <p:sp>
        <p:nvSpPr>
          <p:cNvPr id="6" name="TextBox 5">
            <a:extLst>
              <a:ext uri="{FF2B5EF4-FFF2-40B4-BE49-F238E27FC236}">
                <a16:creationId xmlns:a16="http://schemas.microsoft.com/office/drawing/2014/main" id="{848BAEC8-690D-9E48-8442-841DEB89CFB4}"/>
              </a:ext>
            </a:extLst>
          </p:cNvPr>
          <p:cNvSpPr txBox="1"/>
          <p:nvPr userDrawn="1"/>
        </p:nvSpPr>
        <p:spPr>
          <a:xfrm>
            <a:off x="228600" y="1996149"/>
            <a:ext cx="1838149" cy="641349"/>
          </a:xfrm>
          <a:prstGeom prst="rect">
            <a:avLst/>
          </a:prstGeom>
          <a:noFill/>
        </p:spPr>
        <p:txBody>
          <a:bodyPr wrap="square" lIns="0" tIns="108000" rIns="0" bIns="0" rtlCol="0" anchor="ctr" anchorCtr="0">
            <a:noAutofit/>
          </a:bodyPr>
          <a:lstStyle/>
          <a:p>
            <a:pPr algn="l"/>
            <a:r>
              <a:rPr lang="it-IT" sz="1000" b="1" i="0" dirty="0">
                <a:solidFill>
                  <a:schemeClr val="bg1"/>
                </a:solidFill>
                <a:latin typeface="IBM Plex Mono" panose="020B0509050203000203" pitchFamily="49" charset="77"/>
              </a:rPr>
              <a:t>Solution Components</a:t>
            </a:r>
            <a:endParaRPr lang="en-IT" sz="1000" b="1" i="0">
              <a:solidFill>
                <a:schemeClr val="bg1"/>
              </a:solidFill>
              <a:latin typeface="IBM Plex Mono" panose="020B0509050203000203" pitchFamily="49" charset="77"/>
            </a:endParaRPr>
          </a:p>
        </p:txBody>
      </p:sp>
      <p:sp>
        <p:nvSpPr>
          <p:cNvPr id="28" name="Text Placeholder 2">
            <a:extLst>
              <a:ext uri="{FF2B5EF4-FFF2-40B4-BE49-F238E27FC236}">
                <a16:creationId xmlns:a16="http://schemas.microsoft.com/office/drawing/2014/main" id="{B8BE12FA-A314-494D-B052-C7DA1119AAFB}"/>
              </a:ext>
            </a:extLst>
          </p:cNvPr>
          <p:cNvSpPr>
            <a:spLocks noGrp="1"/>
          </p:cNvSpPr>
          <p:nvPr>
            <p:ph type="body" sz="quarter" idx="35"/>
          </p:nvPr>
        </p:nvSpPr>
        <p:spPr>
          <a:xfrm>
            <a:off x="228600" y="3932899"/>
            <a:ext cx="1833329" cy="628650"/>
          </a:xfrm>
          <a:prstGeom prst="rect">
            <a:avLst/>
          </a:prstGeom>
        </p:spPr>
        <p:txBody>
          <a:bodyPr lIns="0" tIns="0" rIns="0" bIns="0"/>
          <a:lstStyle>
            <a:lvl1pPr>
              <a:defRPr sz="800" b="0" i="0">
                <a:solidFill>
                  <a:schemeClr val="bg1"/>
                </a:solidFill>
                <a:latin typeface="IBM Plex Sans Light" panose="020B0403050203000203" pitchFamily="34" charset="0"/>
              </a:defRPr>
            </a:lvl1pPr>
          </a:lstStyle>
          <a:p>
            <a:endParaRPr lang="en-IT">
              <a:solidFill>
                <a:schemeClr val="bg1"/>
              </a:solidFill>
            </a:endParaRPr>
          </a:p>
        </p:txBody>
      </p:sp>
      <p:sp>
        <p:nvSpPr>
          <p:cNvPr id="8" name="Text Placeholder 7">
            <a:extLst>
              <a:ext uri="{FF2B5EF4-FFF2-40B4-BE49-F238E27FC236}">
                <a16:creationId xmlns:a16="http://schemas.microsoft.com/office/drawing/2014/main" id="{46647279-3B8E-E243-BA96-2E75170D26A0}"/>
              </a:ext>
            </a:extLst>
          </p:cNvPr>
          <p:cNvSpPr>
            <a:spLocks noGrp="1"/>
          </p:cNvSpPr>
          <p:nvPr>
            <p:ph type="body" sz="quarter" idx="36" hasCustomPrompt="1"/>
          </p:nvPr>
        </p:nvSpPr>
        <p:spPr>
          <a:xfrm>
            <a:off x="2520951" y="1930400"/>
            <a:ext cx="2051049" cy="2565400"/>
          </a:xfrm>
          <a:prstGeom prst="rect">
            <a:avLst/>
          </a:prstGeom>
        </p:spPr>
        <p:txBody>
          <a:bodyPr lIns="108000" tIns="108000" rIns="108000" bIns="108000"/>
          <a:lstStyle>
            <a:lvl1pPr>
              <a:defRPr sz="800"/>
            </a:lvl1pPr>
          </a:lstStyle>
          <a:p>
            <a:pPr lvl="0"/>
            <a:r>
              <a:rPr lang="en-GB"/>
              <a:t>Text</a:t>
            </a:r>
            <a:endParaRPr lang="en-IT"/>
          </a:p>
        </p:txBody>
      </p:sp>
      <p:sp>
        <p:nvSpPr>
          <p:cNvPr id="17" name="Text Placeholder 16">
            <a:extLst>
              <a:ext uri="{FF2B5EF4-FFF2-40B4-BE49-F238E27FC236}">
                <a16:creationId xmlns:a16="http://schemas.microsoft.com/office/drawing/2014/main" id="{00D265CC-367D-8B45-ADE1-74E2BFFCAA34}"/>
              </a:ext>
            </a:extLst>
          </p:cNvPr>
          <p:cNvSpPr>
            <a:spLocks noGrp="1"/>
          </p:cNvSpPr>
          <p:nvPr>
            <p:ph type="body" sz="quarter" idx="42" hasCustomPrompt="1"/>
          </p:nvPr>
        </p:nvSpPr>
        <p:spPr>
          <a:xfrm>
            <a:off x="2519362" y="662071"/>
            <a:ext cx="3039466" cy="984250"/>
          </a:xfrm>
          <a:prstGeom prst="rect">
            <a:avLst/>
          </a:prstGeom>
        </p:spPr>
        <p:txBody>
          <a:bodyPr lIns="108000" tIns="108000" rIns="108000" bIns="108000"/>
          <a:lstStyle>
            <a:lvl1pPr>
              <a:defRPr sz="1000"/>
            </a:lvl1pPr>
          </a:lstStyle>
          <a:p>
            <a:pPr lvl="0"/>
            <a:r>
              <a:rPr lang="en-IT"/>
              <a:t>Text</a:t>
            </a:r>
          </a:p>
        </p:txBody>
      </p:sp>
      <p:sp>
        <p:nvSpPr>
          <p:cNvPr id="57" name="Text Placeholder 7">
            <a:extLst>
              <a:ext uri="{FF2B5EF4-FFF2-40B4-BE49-F238E27FC236}">
                <a16:creationId xmlns:a16="http://schemas.microsoft.com/office/drawing/2014/main" id="{2CB8FC5C-F7C0-BD47-9942-4119D2EB62BB}"/>
              </a:ext>
            </a:extLst>
          </p:cNvPr>
          <p:cNvSpPr>
            <a:spLocks noGrp="1"/>
          </p:cNvSpPr>
          <p:nvPr>
            <p:ph type="body" sz="quarter" idx="44" hasCustomPrompt="1"/>
          </p:nvPr>
        </p:nvSpPr>
        <p:spPr>
          <a:xfrm>
            <a:off x="6638027" y="1930400"/>
            <a:ext cx="2051049" cy="2565400"/>
          </a:xfrm>
          <a:prstGeom prst="rect">
            <a:avLst/>
          </a:prstGeom>
        </p:spPr>
        <p:txBody>
          <a:bodyPr lIns="108000" tIns="108000" rIns="108000" bIns="108000"/>
          <a:lstStyle>
            <a:lvl1pPr>
              <a:defRPr sz="800"/>
            </a:lvl1pPr>
          </a:lstStyle>
          <a:p>
            <a:pPr lvl="0"/>
            <a:r>
              <a:rPr lang="en-GB"/>
              <a:t>Text</a:t>
            </a:r>
            <a:endParaRPr lang="en-IT"/>
          </a:p>
        </p:txBody>
      </p:sp>
      <p:sp>
        <p:nvSpPr>
          <p:cNvPr id="59" name="Text Placeholder 7">
            <a:extLst>
              <a:ext uri="{FF2B5EF4-FFF2-40B4-BE49-F238E27FC236}">
                <a16:creationId xmlns:a16="http://schemas.microsoft.com/office/drawing/2014/main" id="{F0513BC3-9E86-564B-AC33-1A5E6B3C544B}"/>
              </a:ext>
            </a:extLst>
          </p:cNvPr>
          <p:cNvSpPr>
            <a:spLocks noGrp="1"/>
          </p:cNvSpPr>
          <p:nvPr>
            <p:ph type="body" sz="quarter" idx="46" hasCustomPrompt="1"/>
          </p:nvPr>
        </p:nvSpPr>
        <p:spPr>
          <a:xfrm>
            <a:off x="4572001" y="1930400"/>
            <a:ext cx="2057400" cy="2565400"/>
          </a:xfrm>
          <a:prstGeom prst="rect">
            <a:avLst/>
          </a:prstGeom>
        </p:spPr>
        <p:txBody>
          <a:bodyPr lIns="108000" tIns="108000" rIns="108000" bIns="108000"/>
          <a:lstStyle>
            <a:lvl1pPr>
              <a:defRPr sz="800"/>
            </a:lvl1pPr>
          </a:lstStyle>
          <a:p>
            <a:pPr lvl="0"/>
            <a:r>
              <a:rPr lang="en-GB"/>
              <a:t>Text</a:t>
            </a:r>
            <a:endParaRPr lang="en-IT"/>
          </a:p>
        </p:txBody>
      </p:sp>
      <p:sp>
        <p:nvSpPr>
          <p:cNvPr id="62" name="Text Placeholder 16">
            <a:extLst>
              <a:ext uri="{FF2B5EF4-FFF2-40B4-BE49-F238E27FC236}">
                <a16:creationId xmlns:a16="http://schemas.microsoft.com/office/drawing/2014/main" id="{D680DDB9-9ED2-9F4F-A23C-2C5EA80745D3}"/>
              </a:ext>
            </a:extLst>
          </p:cNvPr>
          <p:cNvSpPr>
            <a:spLocks noGrp="1"/>
          </p:cNvSpPr>
          <p:nvPr>
            <p:ph type="body" sz="quarter" idx="49" hasCustomPrompt="1"/>
          </p:nvPr>
        </p:nvSpPr>
        <p:spPr>
          <a:xfrm>
            <a:off x="5878198" y="662071"/>
            <a:ext cx="2810878" cy="984250"/>
          </a:xfrm>
          <a:prstGeom prst="rect">
            <a:avLst/>
          </a:prstGeom>
        </p:spPr>
        <p:txBody>
          <a:bodyPr lIns="108000" tIns="108000" rIns="108000" bIns="108000"/>
          <a:lstStyle>
            <a:lvl1pPr>
              <a:defRPr sz="1000"/>
            </a:lvl1pPr>
          </a:lstStyle>
          <a:p>
            <a:pPr lvl="0"/>
            <a:r>
              <a:rPr lang="en-IT"/>
              <a:t>Text</a:t>
            </a:r>
          </a:p>
        </p:txBody>
      </p:sp>
      <p:sp>
        <p:nvSpPr>
          <p:cNvPr id="18" name="TextBox 17">
            <a:extLst>
              <a:ext uri="{FF2B5EF4-FFF2-40B4-BE49-F238E27FC236}">
                <a16:creationId xmlns:a16="http://schemas.microsoft.com/office/drawing/2014/main" id="{A569A949-D543-764B-BA35-A8D1697478AD}"/>
              </a:ext>
            </a:extLst>
          </p:cNvPr>
          <p:cNvSpPr txBox="1"/>
          <p:nvPr userDrawn="1"/>
        </p:nvSpPr>
        <p:spPr>
          <a:xfrm>
            <a:off x="2519362" y="247178"/>
            <a:ext cx="3039464" cy="215444"/>
          </a:xfrm>
          <a:prstGeom prst="rect">
            <a:avLst/>
          </a:prstGeom>
          <a:noFill/>
        </p:spPr>
        <p:txBody>
          <a:bodyPr wrap="square" lIns="0" tIns="0" rIns="0" bIns="0" rtlCol="0">
            <a:spAutoFit/>
          </a:bodyPr>
          <a:lstStyle/>
          <a:p>
            <a:pPr algn="l"/>
            <a:r>
              <a:rPr lang="en-GB" sz="1400" b="1" i="0">
                <a:solidFill>
                  <a:srgbClr val="1062FE"/>
                </a:solidFill>
                <a:latin typeface="IBM Plex Mono" panose="020B0509050203000203" pitchFamily="49" charset="77"/>
              </a:rPr>
              <a:t>T</a:t>
            </a:r>
            <a:r>
              <a:rPr lang="en-IT" sz="1400" b="1" i="0">
                <a:solidFill>
                  <a:srgbClr val="1062FE"/>
                </a:solidFill>
                <a:latin typeface="IBM Plex Mono" panose="020B0509050203000203" pitchFamily="49" charset="77"/>
              </a:rPr>
              <a:t>he Challenge</a:t>
            </a:r>
          </a:p>
        </p:txBody>
      </p:sp>
      <p:sp>
        <p:nvSpPr>
          <p:cNvPr id="63" name="TextBox 62">
            <a:extLst>
              <a:ext uri="{FF2B5EF4-FFF2-40B4-BE49-F238E27FC236}">
                <a16:creationId xmlns:a16="http://schemas.microsoft.com/office/drawing/2014/main" id="{9390B4A1-33CC-2049-86DB-72D158DF1B04}"/>
              </a:ext>
            </a:extLst>
          </p:cNvPr>
          <p:cNvSpPr txBox="1"/>
          <p:nvPr userDrawn="1"/>
        </p:nvSpPr>
        <p:spPr>
          <a:xfrm>
            <a:off x="5878198" y="247178"/>
            <a:ext cx="3039464" cy="215444"/>
          </a:xfrm>
          <a:prstGeom prst="rect">
            <a:avLst/>
          </a:prstGeom>
          <a:noFill/>
        </p:spPr>
        <p:txBody>
          <a:bodyPr wrap="square" lIns="0" tIns="0" rIns="0" bIns="0" rtlCol="0">
            <a:spAutoFit/>
          </a:bodyPr>
          <a:lstStyle/>
          <a:p>
            <a:pPr algn="l"/>
            <a:r>
              <a:rPr lang="en-GB" sz="1400" b="1" i="0">
                <a:solidFill>
                  <a:srgbClr val="1062FE"/>
                </a:solidFill>
                <a:latin typeface="IBM Plex Mono" panose="020B0509050203000203" pitchFamily="49" charset="77"/>
              </a:rPr>
              <a:t>T</a:t>
            </a:r>
            <a:r>
              <a:rPr lang="en-IT" sz="1400" b="1" i="0">
                <a:solidFill>
                  <a:srgbClr val="1062FE"/>
                </a:solidFill>
                <a:latin typeface="IBM Plex Mono" panose="020B0509050203000203" pitchFamily="49" charset="77"/>
              </a:rPr>
              <a:t>he Outcomes</a:t>
            </a:r>
          </a:p>
        </p:txBody>
      </p:sp>
    </p:spTree>
    <p:extLst>
      <p:ext uri="{BB962C8B-B14F-4D97-AF65-F5344CB8AC3E}">
        <p14:creationId xmlns:p14="http://schemas.microsoft.com/office/powerpoint/2010/main" val="29822495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wo Textbox + Three Column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BD4DFA7-38A5-4E48-B5FF-3C885F6A5470}"/>
              </a:ext>
            </a:extLst>
          </p:cNvPr>
          <p:cNvSpPr/>
          <p:nvPr userDrawn="1"/>
        </p:nvSpPr>
        <p:spPr bwMode="auto">
          <a:xfrm>
            <a:off x="-6203" y="-9517"/>
            <a:ext cx="2292203" cy="5162534"/>
          </a:xfrm>
          <a:prstGeom prst="rect">
            <a:avLst/>
          </a:prstGeom>
          <a:gradFill>
            <a:gsLst>
              <a:gs pos="0">
                <a:srgbClr val="1062FE"/>
              </a:gs>
              <a:gs pos="100000">
                <a:srgbClr val="0430AD"/>
              </a:gs>
            </a:gsLst>
            <a:lin ang="1800000" scaled="0"/>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T" sz="1400" b="0" i="0" u="none" strike="noStrike" cap="none" normalizeH="0" baseline="0">
              <a:ln>
                <a:noFill/>
              </a:ln>
              <a:solidFill>
                <a:schemeClr val="bg1"/>
              </a:solidFill>
              <a:effectLst/>
              <a:latin typeface="IBM Plex Sans" panose="020B0503050203000203" pitchFamily="34" charset="0"/>
            </a:endParaRPr>
          </a:p>
        </p:txBody>
      </p:sp>
      <p:sp>
        <p:nvSpPr>
          <p:cNvPr id="12" name="Footer Placeholder 2">
            <a:extLst>
              <a:ext uri="{FF2B5EF4-FFF2-40B4-BE49-F238E27FC236}">
                <a16:creationId xmlns:a16="http://schemas.microsoft.com/office/drawing/2014/main" id="{F214D79D-14B6-FF4E-9E86-D38F5B48C800}"/>
              </a:ext>
            </a:extLst>
          </p:cNvPr>
          <p:cNvSpPr>
            <a:spLocks noGrp="1"/>
          </p:cNvSpPr>
          <p:nvPr>
            <p:ph type="ftr" sz="quarter" idx="10"/>
          </p:nvPr>
        </p:nvSpPr>
        <p:spPr>
          <a:xfrm>
            <a:off x="246062" y="4793589"/>
            <a:ext cx="3622675" cy="108611"/>
          </a:xfrm>
        </p:spPr>
        <p:txBody>
          <a:bodyPr/>
          <a:lstStyle>
            <a:lvl1pPr>
              <a:defRPr>
                <a:solidFill>
                  <a:schemeClr val="bg1"/>
                </a:solidFill>
              </a:defRPr>
            </a:lvl1pPr>
          </a:lstStyle>
          <a:p>
            <a:r>
              <a:rPr lang="en-GB"/>
              <a:t>IBM Client Engineering / © 2021 IBM Corporation</a:t>
            </a:r>
            <a:endParaRPr lang="en-IT"/>
          </a:p>
        </p:txBody>
      </p:sp>
      <p:sp>
        <p:nvSpPr>
          <p:cNvPr id="13" name="TextBox 12">
            <a:extLst>
              <a:ext uri="{FF2B5EF4-FFF2-40B4-BE49-F238E27FC236}">
                <a16:creationId xmlns:a16="http://schemas.microsoft.com/office/drawing/2014/main" id="{DDDA88DA-E06A-0F48-8D5B-3F5884E2F62D}"/>
              </a:ext>
            </a:extLst>
          </p:cNvPr>
          <p:cNvSpPr txBox="1"/>
          <p:nvPr userDrawn="1"/>
        </p:nvSpPr>
        <p:spPr>
          <a:xfrm>
            <a:off x="8777538" y="4794478"/>
            <a:ext cx="180474" cy="107722"/>
          </a:xfrm>
          <a:prstGeom prst="rect">
            <a:avLst/>
          </a:prstGeom>
          <a:noFill/>
        </p:spPr>
        <p:txBody>
          <a:bodyPr wrap="square" lIns="0" tIns="0" rIns="0" bIns="0" rtlCol="0" anchor="ctr" anchorCtr="1">
            <a:spAutoFit/>
          </a:bodyPr>
          <a:lstStyle/>
          <a:p>
            <a:pPr algn="l"/>
            <a:fld id="{BF6D60BF-7C5B-C642-B32F-723C98A621C2}" type="slidenum">
              <a:rPr lang="en-IT" sz="700" b="0" i="0" smtClean="0">
                <a:solidFill>
                  <a:schemeClr val="tx1"/>
                </a:solidFill>
                <a:latin typeface="IBM Plex Sans Light" panose="020B0403050203000203" pitchFamily="34" charset="0"/>
              </a:rPr>
              <a:t>‹#›</a:t>
            </a:fld>
            <a:endParaRPr lang="en-IT" sz="700" b="0" i="0">
              <a:solidFill>
                <a:schemeClr val="tx1"/>
              </a:solidFill>
              <a:latin typeface="IBM Plex Sans Light" panose="020B0403050203000203" pitchFamily="34" charset="0"/>
            </a:endParaRPr>
          </a:p>
        </p:txBody>
      </p:sp>
      <p:sp>
        <p:nvSpPr>
          <p:cNvPr id="15" name="Text Placeholder 2">
            <a:extLst>
              <a:ext uri="{FF2B5EF4-FFF2-40B4-BE49-F238E27FC236}">
                <a16:creationId xmlns:a16="http://schemas.microsoft.com/office/drawing/2014/main" id="{389A5096-1AA6-B347-B69B-0CAFAF6BFD4C}"/>
              </a:ext>
            </a:extLst>
          </p:cNvPr>
          <p:cNvSpPr>
            <a:spLocks noGrp="1"/>
          </p:cNvSpPr>
          <p:nvPr>
            <p:ph type="body" sz="quarter" idx="11"/>
          </p:nvPr>
        </p:nvSpPr>
        <p:spPr>
          <a:xfrm>
            <a:off x="228600" y="2571750"/>
            <a:ext cx="1828800" cy="638175"/>
          </a:xfrm>
          <a:prstGeom prst="rect">
            <a:avLst/>
          </a:prstGeom>
        </p:spPr>
        <p:txBody>
          <a:bodyPr lIns="0" tIns="0" rIns="0" bIns="0"/>
          <a:lstStyle>
            <a:lvl1pPr>
              <a:defRPr sz="800" b="0" i="0">
                <a:solidFill>
                  <a:schemeClr val="bg1"/>
                </a:solidFill>
                <a:latin typeface="IBM Plex Sans Light" panose="020B0403050203000203" pitchFamily="34" charset="0"/>
              </a:defRPr>
            </a:lvl1pPr>
          </a:lstStyle>
          <a:p>
            <a:endParaRPr lang="en-IT">
              <a:solidFill>
                <a:schemeClr val="bg1"/>
              </a:solidFill>
            </a:endParaRPr>
          </a:p>
        </p:txBody>
      </p:sp>
      <p:pic>
        <p:nvPicPr>
          <p:cNvPr id="20" name="Picture 19" descr="Text&#10;&#10;Description automatically generated with medium confidence">
            <a:extLst>
              <a:ext uri="{FF2B5EF4-FFF2-40B4-BE49-F238E27FC236}">
                <a16:creationId xmlns:a16="http://schemas.microsoft.com/office/drawing/2014/main" id="{8F216386-6D86-4044-98AA-DCA129A34332}"/>
              </a:ext>
            </a:extLst>
          </p:cNvPr>
          <p:cNvPicPr>
            <a:picLocks noChangeAspect="1"/>
          </p:cNvPicPr>
          <p:nvPr userDrawn="1"/>
        </p:nvPicPr>
        <p:blipFill rotWithShape="1">
          <a:blip r:embed="rId2"/>
          <a:srcRect l="35975"/>
          <a:stretch/>
        </p:blipFill>
        <p:spPr>
          <a:xfrm>
            <a:off x="226338" y="238125"/>
            <a:ext cx="593319" cy="415925"/>
          </a:xfrm>
          <a:prstGeom prst="rect">
            <a:avLst/>
          </a:prstGeom>
        </p:spPr>
      </p:pic>
      <p:sp>
        <p:nvSpPr>
          <p:cNvPr id="3" name="Picture Placeholder 2">
            <a:extLst>
              <a:ext uri="{FF2B5EF4-FFF2-40B4-BE49-F238E27FC236}">
                <a16:creationId xmlns:a16="http://schemas.microsoft.com/office/drawing/2014/main" id="{20707A5E-B05C-614E-B0AE-9BD231B77D14}"/>
              </a:ext>
            </a:extLst>
          </p:cNvPr>
          <p:cNvSpPr>
            <a:spLocks noGrp="1"/>
          </p:cNvSpPr>
          <p:nvPr>
            <p:ph type="pic" sz="quarter" idx="33"/>
          </p:nvPr>
        </p:nvSpPr>
        <p:spPr>
          <a:xfrm>
            <a:off x="244447" y="662071"/>
            <a:ext cx="926693" cy="415925"/>
          </a:xfrm>
          <a:prstGeom prst="rect">
            <a:avLst/>
          </a:prstGeom>
        </p:spPr>
        <p:txBody>
          <a:bodyPr/>
          <a:lstStyle>
            <a:lvl1pPr>
              <a:defRPr sz="1000">
                <a:solidFill>
                  <a:schemeClr val="bg1"/>
                </a:solidFill>
              </a:defRPr>
            </a:lvl1pPr>
          </a:lstStyle>
          <a:p>
            <a:endParaRPr lang="en-IT"/>
          </a:p>
        </p:txBody>
      </p:sp>
      <p:sp>
        <p:nvSpPr>
          <p:cNvPr id="5" name="Text Placeholder 4">
            <a:extLst>
              <a:ext uri="{FF2B5EF4-FFF2-40B4-BE49-F238E27FC236}">
                <a16:creationId xmlns:a16="http://schemas.microsoft.com/office/drawing/2014/main" id="{30275E8B-3432-994E-8740-5C61FFB7442B}"/>
              </a:ext>
            </a:extLst>
          </p:cNvPr>
          <p:cNvSpPr>
            <a:spLocks noGrp="1"/>
          </p:cNvSpPr>
          <p:nvPr>
            <p:ph type="body" sz="quarter" idx="34" hasCustomPrompt="1"/>
          </p:nvPr>
        </p:nvSpPr>
        <p:spPr>
          <a:xfrm>
            <a:off x="228600" y="1298575"/>
            <a:ext cx="1828800" cy="631825"/>
          </a:xfrm>
          <a:prstGeom prst="rect">
            <a:avLst/>
          </a:prstGeom>
        </p:spPr>
        <p:txBody>
          <a:bodyPr lIns="0" tIns="0" rIns="0" anchor="ctr"/>
          <a:lstStyle>
            <a:lvl1pPr>
              <a:spcBef>
                <a:spcPts val="0"/>
              </a:spcBef>
              <a:defRPr sz="1000" b="1" i="0">
                <a:solidFill>
                  <a:schemeClr val="bg1"/>
                </a:solidFill>
                <a:latin typeface="IBM Plex Mono" panose="020B0509050203000203" pitchFamily="49" charset="77"/>
              </a:defRPr>
            </a:lvl1pPr>
          </a:lstStyle>
          <a:p>
            <a:pPr lvl="0"/>
            <a:r>
              <a:rPr lang="en-GB"/>
              <a:t>Company name </a:t>
            </a:r>
            <a:br>
              <a:rPr lang="en-GB"/>
            </a:br>
            <a:r>
              <a:rPr lang="en-GB"/>
              <a:t>and details</a:t>
            </a:r>
            <a:endParaRPr lang="en-IT"/>
          </a:p>
        </p:txBody>
      </p:sp>
      <p:sp>
        <p:nvSpPr>
          <p:cNvPr id="6" name="TextBox 5">
            <a:extLst>
              <a:ext uri="{FF2B5EF4-FFF2-40B4-BE49-F238E27FC236}">
                <a16:creationId xmlns:a16="http://schemas.microsoft.com/office/drawing/2014/main" id="{848BAEC8-690D-9E48-8442-841DEB89CFB4}"/>
              </a:ext>
            </a:extLst>
          </p:cNvPr>
          <p:cNvSpPr txBox="1"/>
          <p:nvPr userDrawn="1"/>
        </p:nvSpPr>
        <p:spPr>
          <a:xfrm>
            <a:off x="228600" y="1930400"/>
            <a:ext cx="1838149" cy="641349"/>
          </a:xfrm>
          <a:prstGeom prst="rect">
            <a:avLst/>
          </a:prstGeom>
          <a:noFill/>
        </p:spPr>
        <p:txBody>
          <a:bodyPr wrap="square" lIns="0" tIns="108000" rIns="0" bIns="0" rtlCol="0" anchor="ctr" anchorCtr="0">
            <a:noAutofit/>
          </a:bodyPr>
          <a:lstStyle/>
          <a:p>
            <a:pPr algn="l"/>
            <a:r>
              <a:rPr lang="en-IT" sz="1000" b="1" i="0">
                <a:solidFill>
                  <a:schemeClr val="bg1"/>
                </a:solidFill>
                <a:latin typeface="IBM Plex Mono" panose="020B0509050203000203" pitchFamily="49" charset="77"/>
              </a:rPr>
              <a:t>Manager &amp; Lead</a:t>
            </a:r>
          </a:p>
        </p:txBody>
      </p:sp>
      <p:sp>
        <p:nvSpPr>
          <p:cNvPr id="28" name="Text Placeholder 2">
            <a:extLst>
              <a:ext uri="{FF2B5EF4-FFF2-40B4-BE49-F238E27FC236}">
                <a16:creationId xmlns:a16="http://schemas.microsoft.com/office/drawing/2014/main" id="{B8BE12FA-A314-494D-B052-C7DA1119AAFB}"/>
              </a:ext>
            </a:extLst>
          </p:cNvPr>
          <p:cNvSpPr>
            <a:spLocks noGrp="1"/>
          </p:cNvSpPr>
          <p:nvPr>
            <p:ph type="body" sz="quarter" idx="35"/>
          </p:nvPr>
        </p:nvSpPr>
        <p:spPr>
          <a:xfrm>
            <a:off x="228600" y="3867150"/>
            <a:ext cx="1833329" cy="628650"/>
          </a:xfrm>
          <a:prstGeom prst="rect">
            <a:avLst/>
          </a:prstGeom>
        </p:spPr>
        <p:txBody>
          <a:bodyPr lIns="0" tIns="0" rIns="0" bIns="0"/>
          <a:lstStyle>
            <a:lvl1pPr>
              <a:defRPr sz="800" b="0" i="0">
                <a:solidFill>
                  <a:schemeClr val="bg1"/>
                </a:solidFill>
                <a:latin typeface="IBM Plex Sans Light" panose="020B0403050203000203" pitchFamily="34" charset="0"/>
              </a:defRPr>
            </a:lvl1pPr>
          </a:lstStyle>
          <a:p>
            <a:endParaRPr lang="en-IT">
              <a:solidFill>
                <a:schemeClr val="bg1"/>
              </a:solidFill>
            </a:endParaRPr>
          </a:p>
        </p:txBody>
      </p:sp>
      <p:sp>
        <p:nvSpPr>
          <p:cNvPr id="33" name="TextBox 32">
            <a:extLst>
              <a:ext uri="{FF2B5EF4-FFF2-40B4-BE49-F238E27FC236}">
                <a16:creationId xmlns:a16="http://schemas.microsoft.com/office/drawing/2014/main" id="{AE744BB2-B2F7-0944-94AB-FF56D10620CA}"/>
              </a:ext>
            </a:extLst>
          </p:cNvPr>
          <p:cNvSpPr txBox="1"/>
          <p:nvPr userDrawn="1"/>
        </p:nvSpPr>
        <p:spPr>
          <a:xfrm>
            <a:off x="228600" y="3209926"/>
            <a:ext cx="1833328" cy="657224"/>
          </a:xfrm>
          <a:prstGeom prst="rect">
            <a:avLst/>
          </a:prstGeom>
          <a:noFill/>
        </p:spPr>
        <p:txBody>
          <a:bodyPr wrap="square" lIns="0" tIns="108000" rIns="0" bIns="0" rtlCol="0" anchor="ctr">
            <a:noAutofit/>
          </a:bodyPr>
          <a:lstStyle/>
          <a:p>
            <a:pPr algn="l"/>
            <a:r>
              <a:rPr lang="it-IT" sz="1000" b="1" i="0" dirty="0">
                <a:solidFill>
                  <a:schemeClr val="bg1"/>
                </a:solidFill>
                <a:latin typeface="IBM Plex Mono" panose="020B0509050203000203" pitchFamily="49" charset="77"/>
              </a:rPr>
              <a:t>Solution Components</a:t>
            </a:r>
            <a:endParaRPr lang="en-IT" sz="1000" b="1" i="0">
              <a:solidFill>
                <a:schemeClr val="bg1"/>
              </a:solidFill>
              <a:latin typeface="IBM Plex Mono" panose="020B0509050203000203" pitchFamily="49" charset="77"/>
            </a:endParaRPr>
          </a:p>
        </p:txBody>
      </p:sp>
      <p:sp>
        <p:nvSpPr>
          <p:cNvPr id="8" name="Text Placeholder 7">
            <a:extLst>
              <a:ext uri="{FF2B5EF4-FFF2-40B4-BE49-F238E27FC236}">
                <a16:creationId xmlns:a16="http://schemas.microsoft.com/office/drawing/2014/main" id="{46647279-3B8E-E243-BA96-2E75170D26A0}"/>
              </a:ext>
            </a:extLst>
          </p:cNvPr>
          <p:cNvSpPr>
            <a:spLocks noGrp="1"/>
          </p:cNvSpPr>
          <p:nvPr>
            <p:ph type="body" sz="quarter" idx="36" hasCustomPrompt="1"/>
          </p:nvPr>
        </p:nvSpPr>
        <p:spPr>
          <a:xfrm>
            <a:off x="2520951" y="1930400"/>
            <a:ext cx="2051049" cy="2565400"/>
          </a:xfrm>
          <a:prstGeom prst="rect">
            <a:avLst/>
          </a:prstGeom>
        </p:spPr>
        <p:txBody>
          <a:bodyPr lIns="108000" tIns="108000" rIns="108000" bIns="108000"/>
          <a:lstStyle>
            <a:lvl1pPr>
              <a:defRPr sz="800"/>
            </a:lvl1pPr>
          </a:lstStyle>
          <a:p>
            <a:pPr lvl="0"/>
            <a:r>
              <a:rPr lang="en-GB"/>
              <a:t>Text</a:t>
            </a:r>
            <a:endParaRPr lang="en-IT"/>
          </a:p>
        </p:txBody>
      </p:sp>
      <p:sp>
        <p:nvSpPr>
          <p:cNvPr id="17" name="Text Placeholder 16">
            <a:extLst>
              <a:ext uri="{FF2B5EF4-FFF2-40B4-BE49-F238E27FC236}">
                <a16:creationId xmlns:a16="http://schemas.microsoft.com/office/drawing/2014/main" id="{00D265CC-367D-8B45-ADE1-74E2BFFCAA34}"/>
              </a:ext>
            </a:extLst>
          </p:cNvPr>
          <p:cNvSpPr>
            <a:spLocks noGrp="1"/>
          </p:cNvSpPr>
          <p:nvPr>
            <p:ph type="body" sz="quarter" idx="42" hasCustomPrompt="1"/>
          </p:nvPr>
        </p:nvSpPr>
        <p:spPr>
          <a:xfrm>
            <a:off x="2519362" y="662071"/>
            <a:ext cx="3039466" cy="984250"/>
          </a:xfrm>
          <a:prstGeom prst="rect">
            <a:avLst/>
          </a:prstGeom>
        </p:spPr>
        <p:txBody>
          <a:bodyPr lIns="108000" tIns="108000" rIns="108000" bIns="108000"/>
          <a:lstStyle>
            <a:lvl1pPr>
              <a:defRPr sz="1000"/>
            </a:lvl1pPr>
          </a:lstStyle>
          <a:p>
            <a:pPr lvl="0"/>
            <a:r>
              <a:rPr lang="en-IT"/>
              <a:t>Text</a:t>
            </a:r>
          </a:p>
        </p:txBody>
      </p:sp>
      <p:sp>
        <p:nvSpPr>
          <p:cNvPr id="57" name="Text Placeholder 7">
            <a:extLst>
              <a:ext uri="{FF2B5EF4-FFF2-40B4-BE49-F238E27FC236}">
                <a16:creationId xmlns:a16="http://schemas.microsoft.com/office/drawing/2014/main" id="{2CB8FC5C-F7C0-BD47-9942-4119D2EB62BB}"/>
              </a:ext>
            </a:extLst>
          </p:cNvPr>
          <p:cNvSpPr>
            <a:spLocks noGrp="1"/>
          </p:cNvSpPr>
          <p:nvPr>
            <p:ph type="body" sz="quarter" idx="44" hasCustomPrompt="1"/>
          </p:nvPr>
        </p:nvSpPr>
        <p:spPr>
          <a:xfrm>
            <a:off x="6638027" y="1930400"/>
            <a:ext cx="2051049" cy="2565400"/>
          </a:xfrm>
          <a:prstGeom prst="rect">
            <a:avLst/>
          </a:prstGeom>
        </p:spPr>
        <p:txBody>
          <a:bodyPr lIns="108000" tIns="108000" rIns="108000" bIns="108000"/>
          <a:lstStyle>
            <a:lvl1pPr>
              <a:defRPr sz="800"/>
            </a:lvl1pPr>
          </a:lstStyle>
          <a:p>
            <a:pPr lvl="0"/>
            <a:r>
              <a:rPr lang="en-GB"/>
              <a:t>Text</a:t>
            </a:r>
            <a:endParaRPr lang="en-IT"/>
          </a:p>
        </p:txBody>
      </p:sp>
      <p:sp>
        <p:nvSpPr>
          <p:cNvPr id="59" name="Text Placeholder 7">
            <a:extLst>
              <a:ext uri="{FF2B5EF4-FFF2-40B4-BE49-F238E27FC236}">
                <a16:creationId xmlns:a16="http://schemas.microsoft.com/office/drawing/2014/main" id="{F0513BC3-9E86-564B-AC33-1A5E6B3C544B}"/>
              </a:ext>
            </a:extLst>
          </p:cNvPr>
          <p:cNvSpPr>
            <a:spLocks noGrp="1"/>
          </p:cNvSpPr>
          <p:nvPr>
            <p:ph type="body" sz="quarter" idx="46" hasCustomPrompt="1"/>
          </p:nvPr>
        </p:nvSpPr>
        <p:spPr>
          <a:xfrm>
            <a:off x="4572001" y="1930400"/>
            <a:ext cx="2057400" cy="2565400"/>
          </a:xfrm>
          <a:prstGeom prst="rect">
            <a:avLst/>
          </a:prstGeom>
        </p:spPr>
        <p:txBody>
          <a:bodyPr lIns="108000" tIns="108000" rIns="108000" bIns="108000"/>
          <a:lstStyle>
            <a:lvl1pPr>
              <a:defRPr sz="800"/>
            </a:lvl1pPr>
          </a:lstStyle>
          <a:p>
            <a:pPr lvl="0"/>
            <a:r>
              <a:rPr lang="en-GB"/>
              <a:t>Text</a:t>
            </a:r>
            <a:endParaRPr lang="en-IT"/>
          </a:p>
        </p:txBody>
      </p:sp>
      <p:sp>
        <p:nvSpPr>
          <p:cNvPr id="62" name="Text Placeholder 16">
            <a:extLst>
              <a:ext uri="{FF2B5EF4-FFF2-40B4-BE49-F238E27FC236}">
                <a16:creationId xmlns:a16="http://schemas.microsoft.com/office/drawing/2014/main" id="{D680DDB9-9ED2-9F4F-A23C-2C5EA80745D3}"/>
              </a:ext>
            </a:extLst>
          </p:cNvPr>
          <p:cNvSpPr>
            <a:spLocks noGrp="1"/>
          </p:cNvSpPr>
          <p:nvPr>
            <p:ph type="body" sz="quarter" idx="49" hasCustomPrompt="1"/>
          </p:nvPr>
        </p:nvSpPr>
        <p:spPr>
          <a:xfrm>
            <a:off x="5878198" y="662071"/>
            <a:ext cx="2810878" cy="984250"/>
          </a:xfrm>
          <a:prstGeom prst="rect">
            <a:avLst/>
          </a:prstGeom>
        </p:spPr>
        <p:txBody>
          <a:bodyPr lIns="108000" tIns="108000" rIns="108000" bIns="108000"/>
          <a:lstStyle>
            <a:lvl1pPr>
              <a:defRPr sz="1000"/>
            </a:lvl1pPr>
          </a:lstStyle>
          <a:p>
            <a:pPr lvl="0"/>
            <a:r>
              <a:rPr lang="en-IT"/>
              <a:t>Text</a:t>
            </a:r>
          </a:p>
        </p:txBody>
      </p:sp>
      <p:sp>
        <p:nvSpPr>
          <p:cNvPr id="18" name="TextBox 17">
            <a:extLst>
              <a:ext uri="{FF2B5EF4-FFF2-40B4-BE49-F238E27FC236}">
                <a16:creationId xmlns:a16="http://schemas.microsoft.com/office/drawing/2014/main" id="{A569A949-D543-764B-BA35-A8D1697478AD}"/>
              </a:ext>
            </a:extLst>
          </p:cNvPr>
          <p:cNvSpPr txBox="1"/>
          <p:nvPr userDrawn="1"/>
        </p:nvSpPr>
        <p:spPr>
          <a:xfrm>
            <a:off x="2519362" y="247178"/>
            <a:ext cx="3039464" cy="215444"/>
          </a:xfrm>
          <a:prstGeom prst="rect">
            <a:avLst/>
          </a:prstGeom>
          <a:noFill/>
        </p:spPr>
        <p:txBody>
          <a:bodyPr wrap="square" lIns="0" tIns="0" rIns="0" bIns="0" rtlCol="0">
            <a:spAutoFit/>
          </a:bodyPr>
          <a:lstStyle/>
          <a:p>
            <a:pPr algn="l"/>
            <a:r>
              <a:rPr lang="en-GB" sz="1400" b="1" i="0">
                <a:solidFill>
                  <a:srgbClr val="1062FE"/>
                </a:solidFill>
                <a:latin typeface="IBM Plex Mono" panose="020B0509050203000203" pitchFamily="49" charset="77"/>
              </a:rPr>
              <a:t>T</a:t>
            </a:r>
            <a:r>
              <a:rPr lang="en-IT" sz="1400" b="1" i="0">
                <a:solidFill>
                  <a:srgbClr val="1062FE"/>
                </a:solidFill>
                <a:latin typeface="IBM Plex Mono" panose="020B0509050203000203" pitchFamily="49" charset="77"/>
              </a:rPr>
              <a:t>he Challenge</a:t>
            </a:r>
          </a:p>
        </p:txBody>
      </p:sp>
      <p:sp>
        <p:nvSpPr>
          <p:cNvPr id="63" name="TextBox 62">
            <a:extLst>
              <a:ext uri="{FF2B5EF4-FFF2-40B4-BE49-F238E27FC236}">
                <a16:creationId xmlns:a16="http://schemas.microsoft.com/office/drawing/2014/main" id="{9390B4A1-33CC-2049-86DB-72D158DF1B04}"/>
              </a:ext>
            </a:extLst>
          </p:cNvPr>
          <p:cNvSpPr txBox="1"/>
          <p:nvPr userDrawn="1"/>
        </p:nvSpPr>
        <p:spPr>
          <a:xfrm>
            <a:off x="5878198" y="247178"/>
            <a:ext cx="3039464" cy="215444"/>
          </a:xfrm>
          <a:prstGeom prst="rect">
            <a:avLst/>
          </a:prstGeom>
          <a:noFill/>
        </p:spPr>
        <p:txBody>
          <a:bodyPr wrap="square" lIns="0" tIns="0" rIns="0" bIns="0" rtlCol="0">
            <a:spAutoFit/>
          </a:bodyPr>
          <a:lstStyle/>
          <a:p>
            <a:pPr algn="l"/>
            <a:r>
              <a:rPr lang="en-GB" sz="1400" b="1" i="0">
                <a:solidFill>
                  <a:srgbClr val="1062FE"/>
                </a:solidFill>
                <a:latin typeface="IBM Plex Mono" panose="020B0509050203000203" pitchFamily="49" charset="77"/>
              </a:rPr>
              <a:t>T</a:t>
            </a:r>
            <a:r>
              <a:rPr lang="en-IT" sz="1400" b="1" i="0">
                <a:solidFill>
                  <a:srgbClr val="1062FE"/>
                </a:solidFill>
                <a:latin typeface="IBM Plex Mono" panose="020B0509050203000203" pitchFamily="49" charset="77"/>
              </a:rPr>
              <a:t>he Outcomes</a:t>
            </a:r>
          </a:p>
        </p:txBody>
      </p:sp>
    </p:spTree>
    <p:extLst>
      <p:ext uri="{BB962C8B-B14F-4D97-AF65-F5344CB8AC3E}">
        <p14:creationId xmlns:p14="http://schemas.microsoft.com/office/powerpoint/2010/main" val="10486927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 Six Textbox">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BD4DFA7-38A5-4E48-B5FF-3C885F6A5470}"/>
              </a:ext>
            </a:extLst>
          </p:cNvPr>
          <p:cNvSpPr/>
          <p:nvPr userDrawn="1"/>
        </p:nvSpPr>
        <p:spPr bwMode="auto">
          <a:xfrm>
            <a:off x="-6203" y="-9517"/>
            <a:ext cx="2292203" cy="5162534"/>
          </a:xfrm>
          <a:prstGeom prst="rect">
            <a:avLst/>
          </a:prstGeom>
          <a:gradFill>
            <a:gsLst>
              <a:gs pos="0">
                <a:srgbClr val="1062FE"/>
              </a:gs>
              <a:gs pos="100000">
                <a:srgbClr val="0430AD"/>
              </a:gs>
            </a:gsLst>
            <a:lin ang="1800000" scaled="0"/>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T" sz="1400" b="0" i="0" u="none" strike="noStrike" cap="none" normalizeH="0" baseline="0">
              <a:ln>
                <a:noFill/>
              </a:ln>
              <a:solidFill>
                <a:schemeClr val="bg1"/>
              </a:solidFill>
              <a:effectLst/>
              <a:latin typeface="IBM Plex Sans" panose="020B0503050203000203" pitchFamily="34" charset="0"/>
            </a:endParaRPr>
          </a:p>
        </p:txBody>
      </p:sp>
      <p:sp>
        <p:nvSpPr>
          <p:cNvPr id="12" name="Footer Placeholder 2">
            <a:extLst>
              <a:ext uri="{FF2B5EF4-FFF2-40B4-BE49-F238E27FC236}">
                <a16:creationId xmlns:a16="http://schemas.microsoft.com/office/drawing/2014/main" id="{F214D79D-14B6-FF4E-9E86-D38F5B48C800}"/>
              </a:ext>
            </a:extLst>
          </p:cNvPr>
          <p:cNvSpPr>
            <a:spLocks noGrp="1"/>
          </p:cNvSpPr>
          <p:nvPr>
            <p:ph type="ftr" sz="quarter" idx="10"/>
          </p:nvPr>
        </p:nvSpPr>
        <p:spPr>
          <a:xfrm>
            <a:off x="246062" y="4793589"/>
            <a:ext cx="3622675" cy="108611"/>
          </a:xfrm>
        </p:spPr>
        <p:txBody>
          <a:bodyPr/>
          <a:lstStyle>
            <a:lvl1pPr>
              <a:defRPr>
                <a:solidFill>
                  <a:schemeClr val="bg1"/>
                </a:solidFill>
              </a:defRPr>
            </a:lvl1pPr>
          </a:lstStyle>
          <a:p>
            <a:r>
              <a:rPr lang="en-GB"/>
              <a:t>IBM Client Engineering / © 2021 IBM Corporation</a:t>
            </a:r>
            <a:endParaRPr lang="en-IT"/>
          </a:p>
        </p:txBody>
      </p:sp>
      <p:sp>
        <p:nvSpPr>
          <p:cNvPr id="13" name="TextBox 12">
            <a:extLst>
              <a:ext uri="{FF2B5EF4-FFF2-40B4-BE49-F238E27FC236}">
                <a16:creationId xmlns:a16="http://schemas.microsoft.com/office/drawing/2014/main" id="{DDDA88DA-E06A-0F48-8D5B-3F5884E2F62D}"/>
              </a:ext>
            </a:extLst>
          </p:cNvPr>
          <p:cNvSpPr txBox="1"/>
          <p:nvPr userDrawn="1"/>
        </p:nvSpPr>
        <p:spPr>
          <a:xfrm>
            <a:off x="8777538" y="4794478"/>
            <a:ext cx="180474" cy="107722"/>
          </a:xfrm>
          <a:prstGeom prst="rect">
            <a:avLst/>
          </a:prstGeom>
          <a:noFill/>
        </p:spPr>
        <p:txBody>
          <a:bodyPr wrap="square" lIns="0" tIns="0" rIns="0" bIns="0" rtlCol="0" anchor="ctr" anchorCtr="1">
            <a:spAutoFit/>
          </a:bodyPr>
          <a:lstStyle/>
          <a:p>
            <a:pPr algn="l"/>
            <a:fld id="{BF6D60BF-7C5B-C642-B32F-723C98A621C2}" type="slidenum">
              <a:rPr lang="en-IT" sz="700" b="0" i="0" smtClean="0">
                <a:solidFill>
                  <a:schemeClr val="tx1"/>
                </a:solidFill>
                <a:latin typeface="IBM Plex Sans Light" panose="020B0403050203000203" pitchFamily="34" charset="0"/>
              </a:rPr>
              <a:t>‹#›</a:t>
            </a:fld>
            <a:endParaRPr lang="en-IT" sz="700" b="0" i="0">
              <a:solidFill>
                <a:schemeClr val="tx1"/>
              </a:solidFill>
              <a:latin typeface="IBM Plex Sans Light" panose="020B0403050203000203" pitchFamily="34" charset="0"/>
            </a:endParaRPr>
          </a:p>
        </p:txBody>
      </p:sp>
      <p:pic>
        <p:nvPicPr>
          <p:cNvPr id="20" name="Picture 19" descr="Text&#10;&#10;Description automatically generated with medium confidence">
            <a:extLst>
              <a:ext uri="{FF2B5EF4-FFF2-40B4-BE49-F238E27FC236}">
                <a16:creationId xmlns:a16="http://schemas.microsoft.com/office/drawing/2014/main" id="{8F216386-6D86-4044-98AA-DCA129A34332}"/>
              </a:ext>
            </a:extLst>
          </p:cNvPr>
          <p:cNvPicPr>
            <a:picLocks noChangeAspect="1"/>
          </p:cNvPicPr>
          <p:nvPr userDrawn="1"/>
        </p:nvPicPr>
        <p:blipFill>
          <a:blip r:embed="rId2"/>
          <a:stretch>
            <a:fillRect/>
          </a:stretch>
        </p:blipFill>
        <p:spPr>
          <a:xfrm>
            <a:off x="228600" y="238125"/>
            <a:ext cx="926694" cy="415925"/>
          </a:xfrm>
          <a:prstGeom prst="rect">
            <a:avLst/>
          </a:prstGeom>
        </p:spPr>
      </p:pic>
      <p:sp>
        <p:nvSpPr>
          <p:cNvPr id="5" name="Text Placeholder 4">
            <a:extLst>
              <a:ext uri="{FF2B5EF4-FFF2-40B4-BE49-F238E27FC236}">
                <a16:creationId xmlns:a16="http://schemas.microsoft.com/office/drawing/2014/main" id="{30275E8B-3432-994E-8740-5C61FFB7442B}"/>
              </a:ext>
            </a:extLst>
          </p:cNvPr>
          <p:cNvSpPr>
            <a:spLocks noGrp="1"/>
          </p:cNvSpPr>
          <p:nvPr>
            <p:ph type="body" sz="quarter" idx="34" hasCustomPrompt="1"/>
          </p:nvPr>
        </p:nvSpPr>
        <p:spPr>
          <a:xfrm>
            <a:off x="228600" y="1298575"/>
            <a:ext cx="1828800" cy="631825"/>
          </a:xfrm>
          <a:prstGeom prst="rect">
            <a:avLst/>
          </a:prstGeom>
        </p:spPr>
        <p:txBody>
          <a:bodyPr lIns="0" tIns="0" rIns="0" anchor="ctr"/>
          <a:lstStyle>
            <a:lvl1pPr>
              <a:spcBef>
                <a:spcPts val="0"/>
              </a:spcBef>
              <a:defRPr sz="1000" b="1" i="0">
                <a:solidFill>
                  <a:schemeClr val="bg1"/>
                </a:solidFill>
                <a:latin typeface="IBM Plex Mono" panose="020B0509050203000203" pitchFamily="49" charset="77"/>
              </a:defRPr>
            </a:lvl1pPr>
          </a:lstStyle>
          <a:p>
            <a:pPr lvl="0"/>
            <a:r>
              <a:rPr lang="en-GB"/>
              <a:t>Company name </a:t>
            </a:r>
            <a:br>
              <a:rPr lang="en-GB"/>
            </a:br>
            <a:r>
              <a:rPr lang="en-GB"/>
              <a:t>and details</a:t>
            </a:r>
            <a:endParaRPr lang="en-IT"/>
          </a:p>
        </p:txBody>
      </p:sp>
      <p:sp>
        <p:nvSpPr>
          <p:cNvPr id="6" name="TextBox 5">
            <a:extLst>
              <a:ext uri="{FF2B5EF4-FFF2-40B4-BE49-F238E27FC236}">
                <a16:creationId xmlns:a16="http://schemas.microsoft.com/office/drawing/2014/main" id="{848BAEC8-690D-9E48-8442-841DEB89CFB4}"/>
              </a:ext>
            </a:extLst>
          </p:cNvPr>
          <p:cNvSpPr txBox="1"/>
          <p:nvPr userDrawn="1"/>
        </p:nvSpPr>
        <p:spPr>
          <a:xfrm>
            <a:off x="228600" y="1930400"/>
            <a:ext cx="1838149" cy="641350"/>
          </a:xfrm>
          <a:prstGeom prst="rect">
            <a:avLst/>
          </a:prstGeom>
          <a:noFill/>
        </p:spPr>
        <p:txBody>
          <a:bodyPr wrap="square" lIns="0" tIns="108000" rIns="0" bIns="0" rtlCol="0" anchor="ctr">
            <a:noAutofit/>
          </a:bodyPr>
          <a:lstStyle/>
          <a:p>
            <a:pPr algn="l"/>
            <a:r>
              <a:rPr lang="en-IT" sz="1000" b="1" i="0">
                <a:solidFill>
                  <a:schemeClr val="bg1"/>
                </a:solidFill>
                <a:latin typeface="IBM Plex Mono" panose="020B0509050203000203" pitchFamily="49" charset="77"/>
              </a:rPr>
              <a:t>Manager &amp; Lead</a:t>
            </a:r>
          </a:p>
        </p:txBody>
      </p:sp>
      <p:sp>
        <p:nvSpPr>
          <p:cNvPr id="33" name="TextBox 32">
            <a:extLst>
              <a:ext uri="{FF2B5EF4-FFF2-40B4-BE49-F238E27FC236}">
                <a16:creationId xmlns:a16="http://schemas.microsoft.com/office/drawing/2014/main" id="{AE744BB2-B2F7-0944-94AB-FF56D10620CA}"/>
              </a:ext>
            </a:extLst>
          </p:cNvPr>
          <p:cNvSpPr txBox="1"/>
          <p:nvPr userDrawn="1"/>
        </p:nvSpPr>
        <p:spPr>
          <a:xfrm>
            <a:off x="228600" y="3209926"/>
            <a:ext cx="1833328" cy="657224"/>
          </a:xfrm>
          <a:prstGeom prst="rect">
            <a:avLst/>
          </a:prstGeom>
          <a:noFill/>
        </p:spPr>
        <p:txBody>
          <a:bodyPr wrap="square" lIns="0" tIns="108000" rIns="0" bIns="0" rtlCol="0" anchor="ctr" anchorCtr="0">
            <a:noAutofit/>
          </a:bodyPr>
          <a:lstStyle/>
          <a:p>
            <a:pPr algn="l"/>
            <a:r>
              <a:rPr lang="it-IT" sz="1000" b="1" i="0">
                <a:solidFill>
                  <a:schemeClr val="bg1"/>
                </a:solidFill>
                <a:latin typeface="IBM Plex Mono" panose="020B0509050203000203" pitchFamily="49" charset="77"/>
              </a:rPr>
              <a:t>Solution Components</a:t>
            </a:r>
            <a:endParaRPr lang="en-IT" sz="1000" b="1" i="0">
              <a:solidFill>
                <a:schemeClr val="bg1"/>
              </a:solidFill>
              <a:latin typeface="IBM Plex Mono" panose="020B0509050203000203" pitchFamily="49" charset="77"/>
            </a:endParaRPr>
          </a:p>
        </p:txBody>
      </p:sp>
      <p:sp>
        <p:nvSpPr>
          <p:cNvPr id="8" name="Text Placeholder 7">
            <a:extLst>
              <a:ext uri="{FF2B5EF4-FFF2-40B4-BE49-F238E27FC236}">
                <a16:creationId xmlns:a16="http://schemas.microsoft.com/office/drawing/2014/main" id="{46647279-3B8E-E243-BA96-2E75170D26A0}"/>
              </a:ext>
            </a:extLst>
          </p:cNvPr>
          <p:cNvSpPr>
            <a:spLocks noGrp="1"/>
          </p:cNvSpPr>
          <p:nvPr>
            <p:ph type="body" sz="quarter" idx="36" hasCustomPrompt="1"/>
          </p:nvPr>
        </p:nvSpPr>
        <p:spPr>
          <a:xfrm>
            <a:off x="2519363" y="1930400"/>
            <a:ext cx="2052638" cy="1279526"/>
          </a:xfrm>
          <a:prstGeom prst="rect">
            <a:avLst/>
          </a:prstGeom>
        </p:spPr>
        <p:txBody>
          <a:bodyPr wrap="square" lIns="108000" tIns="108000" rIns="108000" bIns="180000">
            <a:noAutofit/>
          </a:bodyPr>
          <a:lstStyle>
            <a:lvl1pPr marL="0" marR="0" indent="0" algn="l" defTabSz="914400" rtl="0" eaLnBrk="1" fontAlgn="base" latinLnBrk="0" hangingPunct="1">
              <a:lnSpc>
                <a:spcPct val="100000"/>
              </a:lnSpc>
              <a:spcBef>
                <a:spcPts val="1100"/>
              </a:spcBef>
              <a:spcAft>
                <a:spcPct val="0"/>
              </a:spcAft>
              <a:buClr>
                <a:schemeClr val="tx1"/>
              </a:buClr>
              <a:buSzPct val="90000"/>
              <a:buFont typeface="Wingdings" pitchFamily="2" charset="2"/>
              <a:buNone/>
              <a:tabLst/>
              <a:defRPr sz="800"/>
            </a:lvl1pPr>
          </a:lstStyle>
          <a:p>
            <a:pPr lvl="0"/>
            <a:r>
              <a:rPr lang="en-GB"/>
              <a:t>Text</a:t>
            </a:r>
          </a:p>
        </p:txBody>
      </p:sp>
      <p:sp>
        <p:nvSpPr>
          <p:cNvPr id="10" name="Text Placeholder 9">
            <a:extLst>
              <a:ext uri="{FF2B5EF4-FFF2-40B4-BE49-F238E27FC236}">
                <a16:creationId xmlns:a16="http://schemas.microsoft.com/office/drawing/2014/main" id="{34E33889-9F2E-D042-B36E-922E1D59D241}"/>
              </a:ext>
            </a:extLst>
          </p:cNvPr>
          <p:cNvSpPr>
            <a:spLocks noGrp="1"/>
          </p:cNvSpPr>
          <p:nvPr>
            <p:ph type="body" sz="quarter" idx="37" hasCustomPrompt="1"/>
          </p:nvPr>
        </p:nvSpPr>
        <p:spPr>
          <a:xfrm>
            <a:off x="2519363" y="3221499"/>
            <a:ext cx="2052636" cy="1279525"/>
          </a:xfrm>
          <a:prstGeom prst="rect">
            <a:avLst/>
          </a:prstGeom>
        </p:spPr>
        <p:txBody>
          <a:bodyPr lIns="108000" tIns="108000" rIns="108000" bIns="72000"/>
          <a:lstStyle>
            <a:lvl1pPr>
              <a:defRPr sz="800"/>
            </a:lvl1pPr>
          </a:lstStyle>
          <a:p>
            <a:pPr lvl="0"/>
            <a:r>
              <a:rPr lang="en-GB"/>
              <a:t>Text</a:t>
            </a:r>
            <a:endParaRPr lang="en-IT"/>
          </a:p>
        </p:txBody>
      </p:sp>
      <p:sp>
        <p:nvSpPr>
          <p:cNvPr id="57" name="Text Placeholder 7">
            <a:extLst>
              <a:ext uri="{FF2B5EF4-FFF2-40B4-BE49-F238E27FC236}">
                <a16:creationId xmlns:a16="http://schemas.microsoft.com/office/drawing/2014/main" id="{2CB8FC5C-F7C0-BD47-9942-4119D2EB62BB}"/>
              </a:ext>
            </a:extLst>
          </p:cNvPr>
          <p:cNvSpPr>
            <a:spLocks noGrp="1"/>
          </p:cNvSpPr>
          <p:nvPr>
            <p:ph type="body" sz="quarter" idx="44" hasCustomPrompt="1"/>
          </p:nvPr>
        </p:nvSpPr>
        <p:spPr>
          <a:xfrm>
            <a:off x="6635751" y="1930400"/>
            <a:ext cx="2051049" cy="1279526"/>
          </a:xfrm>
          <a:prstGeom prst="rect">
            <a:avLst/>
          </a:prstGeom>
        </p:spPr>
        <p:txBody>
          <a:bodyPr lIns="108000" tIns="108000" rIns="108000" bIns="108000"/>
          <a:lstStyle>
            <a:lvl1pPr>
              <a:defRPr sz="800"/>
            </a:lvl1pPr>
          </a:lstStyle>
          <a:p>
            <a:pPr lvl="0"/>
            <a:r>
              <a:rPr lang="en-GB"/>
              <a:t>Text</a:t>
            </a:r>
            <a:endParaRPr lang="en-IT"/>
          </a:p>
        </p:txBody>
      </p:sp>
      <p:sp>
        <p:nvSpPr>
          <p:cNvPr id="58" name="Text Placeholder 9">
            <a:extLst>
              <a:ext uri="{FF2B5EF4-FFF2-40B4-BE49-F238E27FC236}">
                <a16:creationId xmlns:a16="http://schemas.microsoft.com/office/drawing/2014/main" id="{68ADA8AA-49EB-DC46-9CBA-74E487CC3FE5}"/>
              </a:ext>
            </a:extLst>
          </p:cNvPr>
          <p:cNvSpPr>
            <a:spLocks noGrp="1"/>
          </p:cNvSpPr>
          <p:nvPr>
            <p:ph type="body" sz="quarter" idx="45" hasCustomPrompt="1"/>
          </p:nvPr>
        </p:nvSpPr>
        <p:spPr>
          <a:xfrm>
            <a:off x="6635751" y="3209925"/>
            <a:ext cx="2051049" cy="1291099"/>
          </a:xfrm>
          <a:prstGeom prst="rect">
            <a:avLst/>
          </a:prstGeom>
        </p:spPr>
        <p:txBody>
          <a:bodyPr lIns="108000" tIns="108000" rIns="108000" bIns="108000"/>
          <a:lstStyle>
            <a:lvl1pPr>
              <a:defRPr sz="800"/>
            </a:lvl1pPr>
          </a:lstStyle>
          <a:p>
            <a:pPr lvl="0"/>
            <a:r>
              <a:rPr lang="en-GB"/>
              <a:t>Text</a:t>
            </a:r>
            <a:endParaRPr lang="en-IT"/>
          </a:p>
        </p:txBody>
      </p:sp>
      <p:sp>
        <p:nvSpPr>
          <p:cNvPr id="59" name="Text Placeholder 7">
            <a:extLst>
              <a:ext uri="{FF2B5EF4-FFF2-40B4-BE49-F238E27FC236}">
                <a16:creationId xmlns:a16="http://schemas.microsoft.com/office/drawing/2014/main" id="{F0513BC3-9E86-564B-AC33-1A5E6B3C544B}"/>
              </a:ext>
            </a:extLst>
          </p:cNvPr>
          <p:cNvSpPr>
            <a:spLocks noGrp="1"/>
          </p:cNvSpPr>
          <p:nvPr>
            <p:ph type="body" sz="quarter" idx="46" hasCustomPrompt="1"/>
          </p:nvPr>
        </p:nvSpPr>
        <p:spPr>
          <a:xfrm>
            <a:off x="4578351" y="1930400"/>
            <a:ext cx="2051049" cy="1279526"/>
          </a:xfrm>
          <a:prstGeom prst="rect">
            <a:avLst/>
          </a:prstGeom>
        </p:spPr>
        <p:txBody>
          <a:bodyPr wrap="none" lIns="108000" tIns="108000" rIns="108000" bIns="108000"/>
          <a:lstStyle>
            <a:lvl1pPr>
              <a:defRPr sz="800"/>
            </a:lvl1pPr>
          </a:lstStyle>
          <a:p>
            <a:pPr lvl="0"/>
            <a:r>
              <a:rPr lang="en-GB"/>
              <a:t>Text</a:t>
            </a:r>
            <a:endParaRPr lang="en-IT"/>
          </a:p>
        </p:txBody>
      </p:sp>
      <p:sp>
        <p:nvSpPr>
          <p:cNvPr id="60" name="Text Placeholder 9">
            <a:extLst>
              <a:ext uri="{FF2B5EF4-FFF2-40B4-BE49-F238E27FC236}">
                <a16:creationId xmlns:a16="http://schemas.microsoft.com/office/drawing/2014/main" id="{48D4B0B0-2E79-A648-812B-3FB39F4BBE4F}"/>
              </a:ext>
            </a:extLst>
          </p:cNvPr>
          <p:cNvSpPr>
            <a:spLocks noGrp="1"/>
          </p:cNvSpPr>
          <p:nvPr>
            <p:ph type="body" sz="quarter" idx="47" hasCustomPrompt="1"/>
          </p:nvPr>
        </p:nvSpPr>
        <p:spPr>
          <a:xfrm>
            <a:off x="4583115" y="3221498"/>
            <a:ext cx="2052636" cy="1279526"/>
          </a:xfrm>
          <a:prstGeom prst="rect">
            <a:avLst/>
          </a:prstGeom>
        </p:spPr>
        <p:txBody>
          <a:bodyPr lIns="108000" tIns="108000" rIns="108000" bIns="108000"/>
          <a:lstStyle>
            <a:lvl1pPr>
              <a:defRPr sz="800"/>
            </a:lvl1pPr>
          </a:lstStyle>
          <a:p>
            <a:pPr lvl="0"/>
            <a:r>
              <a:rPr lang="en-GB"/>
              <a:t>Text</a:t>
            </a:r>
            <a:endParaRPr lang="en-IT"/>
          </a:p>
        </p:txBody>
      </p:sp>
      <p:sp>
        <p:nvSpPr>
          <p:cNvPr id="18" name="TextBox 17">
            <a:extLst>
              <a:ext uri="{FF2B5EF4-FFF2-40B4-BE49-F238E27FC236}">
                <a16:creationId xmlns:a16="http://schemas.microsoft.com/office/drawing/2014/main" id="{A569A949-D543-764B-BA35-A8D1697478AD}"/>
              </a:ext>
            </a:extLst>
          </p:cNvPr>
          <p:cNvSpPr txBox="1"/>
          <p:nvPr userDrawn="1"/>
        </p:nvSpPr>
        <p:spPr>
          <a:xfrm>
            <a:off x="2519362" y="247178"/>
            <a:ext cx="3039464" cy="215444"/>
          </a:xfrm>
          <a:prstGeom prst="rect">
            <a:avLst/>
          </a:prstGeom>
          <a:noFill/>
        </p:spPr>
        <p:txBody>
          <a:bodyPr wrap="square" lIns="0" tIns="0" rIns="0" bIns="0" rtlCol="0">
            <a:spAutoFit/>
          </a:bodyPr>
          <a:lstStyle/>
          <a:p>
            <a:pPr algn="l"/>
            <a:r>
              <a:rPr lang="en-GB" sz="1400" b="1" i="0">
                <a:gradFill>
                  <a:gsLst>
                    <a:gs pos="0">
                      <a:schemeClr val="bg2"/>
                    </a:gs>
                    <a:gs pos="100000">
                      <a:schemeClr val="accent2"/>
                    </a:gs>
                  </a:gsLst>
                  <a:lin ang="0" scaled="0"/>
                </a:gradFill>
                <a:latin typeface="IBM Plex Mono" panose="020B0509050203000203" pitchFamily="49" charset="77"/>
              </a:rPr>
              <a:t>T</a:t>
            </a:r>
            <a:r>
              <a:rPr lang="en-IT" sz="1400" b="1" i="0">
                <a:gradFill>
                  <a:gsLst>
                    <a:gs pos="0">
                      <a:schemeClr val="bg2"/>
                    </a:gs>
                    <a:gs pos="100000">
                      <a:schemeClr val="accent2"/>
                    </a:gs>
                  </a:gsLst>
                  <a:lin ang="0" scaled="0"/>
                </a:gradFill>
                <a:latin typeface="IBM Plex Mono" panose="020B0509050203000203" pitchFamily="49" charset="77"/>
              </a:rPr>
              <a:t>he Challenge</a:t>
            </a:r>
          </a:p>
        </p:txBody>
      </p:sp>
      <p:sp>
        <p:nvSpPr>
          <p:cNvPr id="63" name="TextBox 62">
            <a:extLst>
              <a:ext uri="{FF2B5EF4-FFF2-40B4-BE49-F238E27FC236}">
                <a16:creationId xmlns:a16="http://schemas.microsoft.com/office/drawing/2014/main" id="{9390B4A1-33CC-2049-86DB-72D158DF1B04}"/>
              </a:ext>
            </a:extLst>
          </p:cNvPr>
          <p:cNvSpPr txBox="1"/>
          <p:nvPr userDrawn="1"/>
        </p:nvSpPr>
        <p:spPr>
          <a:xfrm>
            <a:off x="5878198" y="247178"/>
            <a:ext cx="3039464" cy="215444"/>
          </a:xfrm>
          <a:prstGeom prst="rect">
            <a:avLst/>
          </a:prstGeom>
          <a:noFill/>
        </p:spPr>
        <p:txBody>
          <a:bodyPr wrap="square" lIns="0" tIns="0" rIns="0" bIns="0" rtlCol="0">
            <a:spAutoFit/>
          </a:bodyPr>
          <a:lstStyle/>
          <a:p>
            <a:pPr algn="l"/>
            <a:r>
              <a:rPr lang="en-GB" sz="1400" b="1" i="0">
                <a:gradFill>
                  <a:gsLst>
                    <a:gs pos="0">
                      <a:schemeClr val="bg2"/>
                    </a:gs>
                    <a:gs pos="100000">
                      <a:schemeClr val="accent2"/>
                    </a:gs>
                  </a:gsLst>
                  <a:lin ang="0" scaled="0"/>
                </a:gradFill>
                <a:latin typeface="IBM Plex Mono" panose="020B0509050203000203" pitchFamily="49" charset="77"/>
              </a:rPr>
              <a:t>T</a:t>
            </a:r>
            <a:r>
              <a:rPr lang="en-IT" sz="1400" b="1" i="0">
                <a:gradFill>
                  <a:gsLst>
                    <a:gs pos="0">
                      <a:schemeClr val="bg2"/>
                    </a:gs>
                    <a:gs pos="100000">
                      <a:schemeClr val="accent2"/>
                    </a:gs>
                  </a:gsLst>
                  <a:lin ang="0" scaled="0"/>
                </a:gradFill>
                <a:latin typeface="IBM Plex Mono" panose="020B0509050203000203" pitchFamily="49" charset="77"/>
              </a:rPr>
              <a:t>he Outcomes</a:t>
            </a:r>
          </a:p>
        </p:txBody>
      </p:sp>
      <p:sp>
        <p:nvSpPr>
          <p:cNvPr id="25" name="Text Placeholder 2">
            <a:extLst>
              <a:ext uri="{FF2B5EF4-FFF2-40B4-BE49-F238E27FC236}">
                <a16:creationId xmlns:a16="http://schemas.microsoft.com/office/drawing/2014/main" id="{B85093C2-3CB8-EA43-AE29-4B83E86D99AD}"/>
              </a:ext>
            </a:extLst>
          </p:cNvPr>
          <p:cNvSpPr>
            <a:spLocks noGrp="1"/>
          </p:cNvSpPr>
          <p:nvPr>
            <p:ph type="body" sz="quarter" idx="11"/>
          </p:nvPr>
        </p:nvSpPr>
        <p:spPr>
          <a:xfrm>
            <a:off x="228600" y="2571750"/>
            <a:ext cx="1828800" cy="638175"/>
          </a:xfrm>
          <a:prstGeom prst="rect">
            <a:avLst/>
          </a:prstGeom>
        </p:spPr>
        <p:txBody>
          <a:bodyPr lIns="0" tIns="0" rIns="0" bIns="0"/>
          <a:lstStyle>
            <a:lvl1pPr>
              <a:defRPr sz="800" b="0" i="0">
                <a:solidFill>
                  <a:schemeClr val="bg1"/>
                </a:solidFill>
                <a:latin typeface="IBM Plex Sans Light" panose="020B0403050203000203" pitchFamily="34" charset="0"/>
              </a:defRPr>
            </a:lvl1pPr>
          </a:lstStyle>
          <a:p>
            <a:endParaRPr lang="en-IT">
              <a:solidFill>
                <a:schemeClr val="bg1"/>
              </a:solidFill>
            </a:endParaRPr>
          </a:p>
        </p:txBody>
      </p:sp>
      <p:sp>
        <p:nvSpPr>
          <p:cNvPr id="26" name="Picture Placeholder 2">
            <a:extLst>
              <a:ext uri="{FF2B5EF4-FFF2-40B4-BE49-F238E27FC236}">
                <a16:creationId xmlns:a16="http://schemas.microsoft.com/office/drawing/2014/main" id="{7E3DFF48-1BAD-3B48-B3DE-7C00D96F7B28}"/>
              </a:ext>
            </a:extLst>
          </p:cNvPr>
          <p:cNvSpPr>
            <a:spLocks noGrp="1"/>
          </p:cNvSpPr>
          <p:nvPr>
            <p:ph type="pic" sz="quarter" idx="33"/>
          </p:nvPr>
        </p:nvSpPr>
        <p:spPr>
          <a:xfrm>
            <a:off x="244447" y="662071"/>
            <a:ext cx="926693" cy="415925"/>
          </a:xfrm>
          <a:prstGeom prst="rect">
            <a:avLst/>
          </a:prstGeom>
        </p:spPr>
        <p:txBody>
          <a:bodyPr/>
          <a:lstStyle>
            <a:lvl1pPr>
              <a:defRPr sz="1000">
                <a:solidFill>
                  <a:schemeClr val="bg1"/>
                </a:solidFill>
              </a:defRPr>
            </a:lvl1pPr>
          </a:lstStyle>
          <a:p>
            <a:endParaRPr lang="en-IT"/>
          </a:p>
        </p:txBody>
      </p:sp>
      <p:sp>
        <p:nvSpPr>
          <p:cNvPr id="27" name="Text Placeholder 2">
            <a:extLst>
              <a:ext uri="{FF2B5EF4-FFF2-40B4-BE49-F238E27FC236}">
                <a16:creationId xmlns:a16="http://schemas.microsoft.com/office/drawing/2014/main" id="{E33CBC55-22C4-2145-815D-9FF157145724}"/>
              </a:ext>
            </a:extLst>
          </p:cNvPr>
          <p:cNvSpPr>
            <a:spLocks noGrp="1"/>
          </p:cNvSpPr>
          <p:nvPr>
            <p:ph type="body" sz="quarter" idx="35"/>
          </p:nvPr>
        </p:nvSpPr>
        <p:spPr>
          <a:xfrm>
            <a:off x="228600" y="3867150"/>
            <a:ext cx="1833329" cy="628650"/>
          </a:xfrm>
          <a:prstGeom prst="rect">
            <a:avLst/>
          </a:prstGeom>
        </p:spPr>
        <p:txBody>
          <a:bodyPr lIns="0" tIns="0" rIns="0" bIns="0"/>
          <a:lstStyle>
            <a:lvl1pPr>
              <a:defRPr sz="800" b="0" i="0">
                <a:solidFill>
                  <a:schemeClr val="bg1"/>
                </a:solidFill>
                <a:latin typeface="IBM Plex Sans Light" panose="020B0403050203000203" pitchFamily="34" charset="0"/>
              </a:defRPr>
            </a:lvl1pPr>
          </a:lstStyle>
          <a:p>
            <a:endParaRPr lang="en-IT">
              <a:solidFill>
                <a:schemeClr val="bg1"/>
              </a:solidFill>
            </a:endParaRPr>
          </a:p>
        </p:txBody>
      </p:sp>
      <p:sp>
        <p:nvSpPr>
          <p:cNvPr id="29" name="Text Placeholder 16">
            <a:extLst>
              <a:ext uri="{FF2B5EF4-FFF2-40B4-BE49-F238E27FC236}">
                <a16:creationId xmlns:a16="http://schemas.microsoft.com/office/drawing/2014/main" id="{3B99F63A-1FA7-C54A-8634-178A50639042}"/>
              </a:ext>
            </a:extLst>
          </p:cNvPr>
          <p:cNvSpPr>
            <a:spLocks noGrp="1"/>
          </p:cNvSpPr>
          <p:nvPr>
            <p:ph type="body" sz="quarter" idx="42" hasCustomPrompt="1"/>
          </p:nvPr>
        </p:nvSpPr>
        <p:spPr>
          <a:xfrm>
            <a:off x="2519362" y="662071"/>
            <a:ext cx="3039466" cy="984250"/>
          </a:xfrm>
          <a:prstGeom prst="rect">
            <a:avLst/>
          </a:prstGeom>
        </p:spPr>
        <p:txBody>
          <a:bodyPr lIns="108000" tIns="108000" rIns="108000" bIns="108000"/>
          <a:lstStyle>
            <a:lvl1pPr>
              <a:defRPr sz="1000"/>
            </a:lvl1pPr>
          </a:lstStyle>
          <a:p>
            <a:pPr lvl="0"/>
            <a:r>
              <a:rPr lang="en-IT"/>
              <a:t>Text</a:t>
            </a:r>
          </a:p>
        </p:txBody>
      </p:sp>
      <p:sp>
        <p:nvSpPr>
          <p:cNvPr id="30" name="Text Placeholder 16">
            <a:extLst>
              <a:ext uri="{FF2B5EF4-FFF2-40B4-BE49-F238E27FC236}">
                <a16:creationId xmlns:a16="http://schemas.microsoft.com/office/drawing/2014/main" id="{BCEC7BAC-4F86-5341-9A8A-9CDC514C32E9}"/>
              </a:ext>
            </a:extLst>
          </p:cNvPr>
          <p:cNvSpPr>
            <a:spLocks noGrp="1"/>
          </p:cNvSpPr>
          <p:nvPr>
            <p:ph type="body" sz="quarter" idx="49" hasCustomPrompt="1"/>
          </p:nvPr>
        </p:nvSpPr>
        <p:spPr>
          <a:xfrm>
            <a:off x="5878198" y="662071"/>
            <a:ext cx="2810878" cy="984250"/>
          </a:xfrm>
          <a:prstGeom prst="rect">
            <a:avLst/>
          </a:prstGeom>
        </p:spPr>
        <p:txBody>
          <a:bodyPr lIns="108000" tIns="108000" rIns="108000" bIns="108000"/>
          <a:lstStyle>
            <a:lvl1pPr>
              <a:defRPr sz="1000"/>
            </a:lvl1pPr>
          </a:lstStyle>
          <a:p>
            <a:pPr lvl="0"/>
            <a:r>
              <a:rPr lang="en-IT"/>
              <a:t>Text</a:t>
            </a:r>
          </a:p>
        </p:txBody>
      </p:sp>
    </p:spTree>
    <p:extLst>
      <p:ext uri="{BB962C8B-B14F-4D97-AF65-F5344CB8AC3E}">
        <p14:creationId xmlns:p14="http://schemas.microsoft.com/office/powerpoint/2010/main" val="294561956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age Blue White">
    <p:spTree>
      <p:nvGrpSpPr>
        <p:cNvPr id="1" name=""/>
        <p:cNvGrpSpPr/>
        <p:nvPr/>
      </p:nvGrpSpPr>
      <p:grpSpPr>
        <a:xfrm>
          <a:off x="0" y="0"/>
          <a:ext cx="0" cy="0"/>
          <a:chOff x="0" y="0"/>
          <a:chExt cx="0" cy="0"/>
        </a:xfrm>
      </p:grpSpPr>
      <p:sp>
        <p:nvSpPr>
          <p:cNvPr id="11" name="Text Placeholder 12">
            <a:extLst>
              <a:ext uri="{FF2B5EF4-FFF2-40B4-BE49-F238E27FC236}">
                <a16:creationId xmlns:a16="http://schemas.microsoft.com/office/drawing/2014/main" id="{40011401-F742-694B-8FB6-8A2EB5885438}"/>
              </a:ext>
            </a:extLst>
          </p:cNvPr>
          <p:cNvSpPr>
            <a:spLocks noGrp="1"/>
          </p:cNvSpPr>
          <p:nvPr>
            <p:ph type="body" sz="quarter" idx="15" hasCustomPrompt="1"/>
          </p:nvPr>
        </p:nvSpPr>
        <p:spPr>
          <a:xfrm>
            <a:off x="998687" y="245961"/>
            <a:ext cx="1048625" cy="923330"/>
          </a:xfrm>
          <a:prstGeom prst="rect">
            <a:avLst/>
          </a:prstGeom>
        </p:spPr>
        <p:txBody>
          <a:bodyPr wrap="square" lIns="0" tIns="0" rIns="0" bIns="0">
            <a:spAutoFit/>
          </a:bodyPr>
          <a:lstStyle>
            <a:lvl1pPr>
              <a:defRPr sz="6000" b="1" i="0">
                <a:ln w="12700">
                  <a:solidFill>
                    <a:srgbClr val="EFEFEF"/>
                  </a:solidFill>
                </a:ln>
                <a:noFill/>
                <a:latin typeface="IBM Plex Mono SemiBold" panose="020B0509050203000203" pitchFamily="49"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01</a:t>
            </a:r>
          </a:p>
        </p:txBody>
      </p:sp>
      <p:sp>
        <p:nvSpPr>
          <p:cNvPr id="12" name="Text Placeholder 12">
            <a:extLst>
              <a:ext uri="{FF2B5EF4-FFF2-40B4-BE49-F238E27FC236}">
                <a16:creationId xmlns:a16="http://schemas.microsoft.com/office/drawing/2014/main" id="{528AAFF6-4E09-9548-B05D-BB960568F1A0}"/>
              </a:ext>
            </a:extLst>
          </p:cNvPr>
          <p:cNvSpPr>
            <a:spLocks noGrp="1"/>
          </p:cNvSpPr>
          <p:nvPr>
            <p:ph type="body" sz="quarter" idx="16" hasCustomPrompt="1"/>
          </p:nvPr>
        </p:nvSpPr>
        <p:spPr>
          <a:xfrm>
            <a:off x="2532059" y="1648420"/>
            <a:ext cx="953295" cy="923330"/>
          </a:xfrm>
          <a:prstGeom prst="rect">
            <a:avLst/>
          </a:prstGeom>
        </p:spPr>
        <p:txBody>
          <a:bodyPr wrap="square" lIns="0" tIns="0" rIns="0" bIns="0">
            <a:spAutoFit/>
          </a:bodyPr>
          <a:lstStyle>
            <a:lvl1pPr>
              <a:defRPr sz="6000" b="1" i="0">
                <a:ln w="12700">
                  <a:solidFill>
                    <a:srgbClr val="EFEFEF"/>
                  </a:solidFill>
                </a:ln>
                <a:noFill/>
                <a:latin typeface="IBM Plex Mono SemiBold" panose="020B0509050203000203" pitchFamily="49"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02</a:t>
            </a:r>
          </a:p>
        </p:txBody>
      </p:sp>
      <p:sp>
        <p:nvSpPr>
          <p:cNvPr id="14" name="Text Placeholder 12">
            <a:extLst>
              <a:ext uri="{FF2B5EF4-FFF2-40B4-BE49-F238E27FC236}">
                <a16:creationId xmlns:a16="http://schemas.microsoft.com/office/drawing/2014/main" id="{6B26F853-724C-DE4F-8075-EBFE3A573BF6}"/>
              </a:ext>
            </a:extLst>
          </p:cNvPr>
          <p:cNvSpPr>
            <a:spLocks noGrp="1"/>
          </p:cNvSpPr>
          <p:nvPr>
            <p:ph type="body" sz="quarter" idx="17" hasCustomPrompt="1"/>
          </p:nvPr>
        </p:nvSpPr>
        <p:spPr>
          <a:xfrm>
            <a:off x="1104102" y="3120926"/>
            <a:ext cx="953295" cy="923330"/>
          </a:xfrm>
          <a:prstGeom prst="rect">
            <a:avLst/>
          </a:prstGeom>
        </p:spPr>
        <p:txBody>
          <a:bodyPr wrap="square" lIns="0" tIns="0" rIns="0" bIns="0">
            <a:spAutoFit/>
          </a:bodyPr>
          <a:lstStyle>
            <a:lvl1pPr>
              <a:defRPr sz="6000" b="1" i="0">
                <a:ln w="12700">
                  <a:solidFill>
                    <a:srgbClr val="EFEFEF"/>
                  </a:solidFill>
                </a:ln>
                <a:noFill/>
                <a:latin typeface="IBM Plex Mono SemiBold" panose="020B0509050203000203" pitchFamily="49"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03</a:t>
            </a:r>
          </a:p>
        </p:txBody>
      </p:sp>
      <p:sp>
        <p:nvSpPr>
          <p:cNvPr id="16" name="Text Placeholder 12">
            <a:extLst>
              <a:ext uri="{FF2B5EF4-FFF2-40B4-BE49-F238E27FC236}">
                <a16:creationId xmlns:a16="http://schemas.microsoft.com/office/drawing/2014/main" id="{7BE5E81B-17C7-D94D-B482-81A3BD9BA845}"/>
              </a:ext>
            </a:extLst>
          </p:cNvPr>
          <p:cNvSpPr>
            <a:spLocks noGrp="1"/>
          </p:cNvSpPr>
          <p:nvPr>
            <p:ph type="body" sz="quarter" idx="18" hasCustomPrompt="1"/>
          </p:nvPr>
        </p:nvSpPr>
        <p:spPr>
          <a:xfrm>
            <a:off x="2529912" y="242560"/>
            <a:ext cx="1813488" cy="177234"/>
          </a:xfrm>
          <a:prstGeom prst="rect">
            <a:avLst/>
          </a:prstGeom>
        </p:spPr>
        <p:txBody>
          <a:bodyPr lIns="0" tIns="0" rIns="0" bIns="0"/>
          <a:lstStyle>
            <a:lvl1pPr>
              <a:defRPr sz="1000" b="1" i="0">
                <a:solidFill>
                  <a:schemeClr val="bg1"/>
                </a:solidFill>
                <a:latin typeface="IBM Plex Mono SemiBold" panose="020B0509050203000203" pitchFamily="49"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effectLst/>
              </a:rPr>
              <a:t>Timing &amp; Way of Working</a:t>
            </a:r>
            <a:endParaRPr lang="en-GB"/>
          </a:p>
        </p:txBody>
      </p:sp>
      <p:sp>
        <p:nvSpPr>
          <p:cNvPr id="17" name="Text Placeholder 12">
            <a:extLst>
              <a:ext uri="{FF2B5EF4-FFF2-40B4-BE49-F238E27FC236}">
                <a16:creationId xmlns:a16="http://schemas.microsoft.com/office/drawing/2014/main" id="{97E154C7-8EB9-E34C-B734-1D80BB299365}"/>
              </a:ext>
            </a:extLst>
          </p:cNvPr>
          <p:cNvSpPr>
            <a:spLocks noGrp="1"/>
          </p:cNvSpPr>
          <p:nvPr>
            <p:ph type="body" sz="quarter" idx="19" hasCustomPrompt="1"/>
          </p:nvPr>
        </p:nvSpPr>
        <p:spPr>
          <a:xfrm>
            <a:off x="2529912" y="510806"/>
            <a:ext cx="1813488" cy="923331"/>
          </a:xfrm>
          <a:prstGeom prst="rect">
            <a:avLst/>
          </a:prstGeom>
        </p:spPr>
        <p:txBody>
          <a:bodyPr lIns="0" tIns="0" rIns="0" bIns="0"/>
          <a:lstStyle>
            <a:lvl1pPr>
              <a:defRPr sz="900" b="0" i="0">
                <a:solidFill>
                  <a:schemeClr val="bg1"/>
                </a:solidFill>
                <a:latin typeface="IBM Plex Sans" panose="020B050305020300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effectLst/>
              </a:rPr>
              <a:t>Click to add text</a:t>
            </a:r>
            <a:endParaRPr lang="en-GB"/>
          </a:p>
        </p:txBody>
      </p:sp>
      <p:sp>
        <p:nvSpPr>
          <p:cNvPr id="18" name="Text Placeholder 12">
            <a:extLst>
              <a:ext uri="{FF2B5EF4-FFF2-40B4-BE49-F238E27FC236}">
                <a16:creationId xmlns:a16="http://schemas.microsoft.com/office/drawing/2014/main" id="{C25AAD51-66BD-AB48-B322-61591C72725C}"/>
              </a:ext>
            </a:extLst>
          </p:cNvPr>
          <p:cNvSpPr>
            <a:spLocks noGrp="1"/>
          </p:cNvSpPr>
          <p:nvPr>
            <p:ph type="body" sz="quarter" idx="20" hasCustomPrompt="1"/>
          </p:nvPr>
        </p:nvSpPr>
        <p:spPr>
          <a:xfrm>
            <a:off x="246059" y="1648420"/>
            <a:ext cx="1811338" cy="178494"/>
          </a:xfrm>
          <a:prstGeom prst="rect">
            <a:avLst/>
          </a:prstGeom>
        </p:spPr>
        <p:txBody>
          <a:bodyPr lIns="0" tIns="0" rIns="0" bIns="0"/>
          <a:lstStyle>
            <a:lvl1pPr algn="r">
              <a:defRPr sz="1000" b="1" i="0">
                <a:solidFill>
                  <a:schemeClr val="bg1"/>
                </a:solidFill>
                <a:latin typeface="IBM Plex Mono SemiBold" panose="020B0509050203000203" pitchFamily="49"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effectLst/>
              </a:rPr>
              <a:t>Team Involved</a:t>
            </a:r>
            <a:endParaRPr lang="en-GB"/>
          </a:p>
        </p:txBody>
      </p:sp>
      <p:sp>
        <p:nvSpPr>
          <p:cNvPr id="19" name="Text Placeholder 12">
            <a:extLst>
              <a:ext uri="{FF2B5EF4-FFF2-40B4-BE49-F238E27FC236}">
                <a16:creationId xmlns:a16="http://schemas.microsoft.com/office/drawing/2014/main" id="{EDE75478-52FC-E64D-AED8-E1EA18751ED0}"/>
              </a:ext>
            </a:extLst>
          </p:cNvPr>
          <p:cNvSpPr>
            <a:spLocks noGrp="1"/>
          </p:cNvSpPr>
          <p:nvPr>
            <p:ph type="body" sz="quarter" idx="21" hasCustomPrompt="1"/>
          </p:nvPr>
        </p:nvSpPr>
        <p:spPr>
          <a:xfrm>
            <a:off x="246059" y="1917926"/>
            <a:ext cx="1811338" cy="923331"/>
          </a:xfrm>
          <a:prstGeom prst="rect">
            <a:avLst/>
          </a:prstGeom>
        </p:spPr>
        <p:txBody>
          <a:bodyPr lIns="0" tIns="0" rIns="0" bIns="0"/>
          <a:lstStyle>
            <a:lvl1pPr algn="r">
              <a:defRPr sz="900" b="0" i="0">
                <a:solidFill>
                  <a:schemeClr val="bg1"/>
                </a:solidFill>
                <a:latin typeface="IBM Plex Sans" panose="020B050305020300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effectLst/>
              </a:rPr>
              <a:t>Click to add text</a:t>
            </a:r>
            <a:endParaRPr lang="en-GB"/>
          </a:p>
        </p:txBody>
      </p:sp>
      <p:sp>
        <p:nvSpPr>
          <p:cNvPr id="24" name="Text Placeholder 12">
            <a:extLst>
              <a:ext uri="{FF2B5EF4-FFF2-40B4-BE49-F238E27FC236}">
                <a16:creationId xmlns:a16="http://schemas.microsoft.com/office/drawing/2014/main" id="{F50C08EC-A30E-4A4F-96C8-01B1725C5F1B}"/>
              </a:ext>
            </a:extLst>
          </p:cNvPr>
          <p:cNvSpPr>
            <a:spLocks noGrp="1"/>
          </p:cNvSpPr>
          <p:nvPr>
            <p:ph type="body" sz="quarter" idx="22" hasCustomPrompt="1"/>
          </p:nvPr>
        </p:nvSpPr>
        <p:spPr>
          <a:xfrm>
            <a:off x="2533847" y="3120926"/>
            <a:ext cx="1811338" cy="178494"/>
          </a:xfrm>
          <a:prstGeom prst="rect">
            <a:avLst/>
          </a:prstGeom>
        </p:spPr>
        <p:txBody>
          <a:bodyPr lIns="0" tIns="0" rIns="0" bIns="0"/>
          <a:lstStyle>
            <a:lvl1pPr>
              <a:defRPr sz="1000" b="1" i="0">
                <a:solidFill>
                  <a:schemeClr val="bg1"/>
                </a:solidFill>
                <a:latin typeface="IBM Plex Mono SemiBold" panose="020B0509050203000203" pitchFamily="49"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effectLst/>
              </a:rPr>
              <a:t>IBM Technologies</a:t>
            </a:r>
            <a:endParaRPr lang="en-GB"/>
          </a:p>
        </p:txBody>
      </p:sp>
      <p:sp>
        <p:nvSpPr>
          <p:cNvPr id="25" name="Text Placeholder 12">
            <a:extLst>
              <a:ext uri="{FF2B5EF4-FFF2-40B4-BE49-F238E27FC236}">
                <a16:creationId xmlns:a16="http://schemas.microsoft.com/office/drawing/2014/main" id="{3CA57319-5A6C-3B4F-8DBB-D5A673A07349}"/>
              </a:ext>
            </a:extLst>
          </p:cNvPr>
          <p:cNvSpPr>
            <a:spLocks noGrp="1"/>
          </p:cNvSpPr>
          <p:nvPr>
            <p:ph type="body" sz="quarter" idx="23" hasCustomPrompt="1"/>
          </p:nvPr>
        </p:nvSpPr>
        <p:spPr>
          <a:xfrm>
            <a:off x="2533847" y="3390432"/>
            <a:ext cx="1811338" cy="923331"/>
          </a:xfrm>
          <a:prstGeom prst="rect">
            <a:avLst/>
          </a:prstGeom>
        </p:spPr>
        <p:txBody>
          <a:bodyPr lIns="0" tIns="0" rIns="0" bIns="0"/>
          <a:lstStyle>
            <a:lvl1pPr>
              <a:defRPr sz="900" b="0" i="0">
                <a:solidFill>
                  <a:schemeClr val="bg1"/>
                </a:solidFill>
                <a:latin typeface="IBM Plex Sans" panose="020B050305020300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effectLst/>
              </a:rPr>
              <a:t>Click to add text</a:t>
            </a:r>
            <a:endParaRPr lang="en-GB"/>
          </a:p>
        </p:txBody>
      </p:sp>
      <p:sp>
        <p:nvSpPr>
          <p:cNvPr id="20" name="Text Placeholder 12">
            <a:extLst>
              <a:ext uri="{FF2B5EF4-FFF2-40B4-BE49-F238E27FC236}">
                <a16:creationId xmlns:a16="http://schemas.microsoft.com/office/drawing/2014/main" id="{5850C882-3957-E747-BA0D-1865E0CC5C82}"/>
              </a:ext>
            </a:extLst>
          </p:cNvPr>
          <p:cNvSpPr>
            <a:spLocks noGrp="1"/>
          </p:cNvSpPr>
          <p:nvPr>
            <p:ph type="body" sz="quarter" idx="10" hasCustomPrompt="1"/>
          </p:nvPr>
        </p:nvSpPr>
        <p:spPr>
          <a:xfrm>
            <a:off x="4810228" y="242560"/>
            <a:ext cx="3865460" cy="411490"/>
          </a:xfrm>
          <a:prstGeom prst="rect">
            <a:avLst/>
          </a:prstGeom>
        </p:spPr>
        <p:txBody>
          <a:bodyPr lIns="0" tIns="0" rIns="0" bIns="0"/>
          <a:lstStyle>
            <a:lvl1pPr>
              <a:defRPr sz="2000" b="1" i="0">
                <a:gradFill>
                  <a:gsLst>
                    <a:gs pos="0">
                      <a:srgbClr val="0430AD"/>
                    </a:gs>
                    <a:gs pos="100000">
                      <a:srgbClr val="1062FE"/>
                    </a:gs>
                  </a:gsLst>
                  <a:lin ang="18900000" scaled="1"/>
                </a:gradFill>
                <a:latin typeface="IBM Plex Mono SemiBold" panose="020B0509050203000203" pitchFamily="49"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Title 1</a:t>
            </a:r>
          </a:p>
        </p:txBody>
      </p:sp>
      <p:sp>
        <p:nvSpPr>
          <p:cNvPr id="21" name="Text Placeholder 12">
            <a:extLst>
              <a:ext uri="{FF2B5EF4-FFF2-40B4-BE49-F238E27FC236}">
                <a16:creationId xmlns:a16="http://schemas.microsoft.com/office/drawing/2014/main" id="{4CC7937E-056F-DB41-8616-1E39EA7D21C9}"/>
              </a:ext>
            </a:extLst>
          </p:cNvPr>
          <p:cNvSpPr>
            <a:spLocks noGrp="1"/>
          </p:cNvSpPr>
          <p:nvPr>
            <p:ph type="body" sz="quarter" idx="11" hasCustomPrompt="1"/>
          </p:nvPr>
        </p:nvSpPr>
        <p:spPr>
          <a:xfrm>
            <a:off x="4810227" y="915988"/>
            <a:ext cx="3859975" cy="1658214"/>
          </a:xfrm>
          <a:prstGeom prst="rect">
            <a:avLst/>
          </a:prstGeom>
        </p:spPr>
        <p:txBody>
          <a:bodyPr lIns="0" tIns="0" rIns="0" bIns="0"/>
          <a:lstStyle>
            <a:lvl1pPr>
              <a:defRPr sz="1200">
                <a:solidFill>
                  <a:schemeClr val="tx1">
                    <a:lumMod val="95000"/>
                    <a:lumOff val="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add text</a:t>
            </a:r>
          </a:p>
        </p:txBody>
      </p:sp>
      <p:sp>
        <p:nvSpPr>
          <p:cNvPr id="27" name="Text Placeholder 12">
            <a:extLst>
              <a:ext uri="{FF2B5EF4-FFF2-40B4-BE49-F238E27FC236}">
                <a16:creationId xmlns:a16="http://schemas.microsoft.com/office/drawing/2014/main" id="{A46B5BB7-6877-0D4F-A082-AAA023D9497A}"/>
              </a:ext>
            </a:extLst>
          </p:cNvPr>
          <p:cNvSpPr>
            <a:spLocks noGrp="1"/>
          </p:cNvSpPr>
          <p:nvPr>
            <p:ph type="body" sz="quarter" idx="12" hasCustomPrompt="1"/>
          </p:nvPr>
        </p:nvSpPr>
        <p:spPr>
          <a:xfrm>
            <a:off x="4815443" y="2970263"/>
            <a:ext cx="3854759" cy="411490"/>
          </a:xfrm>
          <a:prstGeom prst="rect">
            <a:avLst/>
          </a:prstGeom>
        </p:spPr>
        <p:txBody>
          <a:bodyPr lIns="0" tIns="0" rIns="0" bIns="0"/>
          <a:lstStyle>
            <a:lvl1pPr>
              <a:defRPr lang="en-GB" sz="2000" b="1" kern="1200">
                <a:gradFill>
                  <a:gsLst>
                    <a:gs pos="0">
                      <a:srgbClr val="1062FE"/>
                    </a:gs>
                    <a:gs pos="100000">
                      <a:srgbClr val="FA4C56"/>
                    </a:gs>
                  </a:gsLst>
                  <a:lin ang="3600000" scaled="0"/>
                </a:gradFill>
                <a:effectLst/>
                <a:latin typeface="IBM Plex Mono" panose="020B0509050203000203" pitchFamily="49" charset="77"/>
                <a:ea typeface="+mn-ea"/>
                <a:cs typeface="+mn-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MVP Solution</a:t>
            </a:r>
          </a:p>
        </p:txBody>
      </p:sp>
      <p:sp>
        <p:nvSpPr>
          <p:cNvPr id="28" name="Text Placeholder 12">
            <a:extLst>
              <a:ext uri="{FF2B5EF4-FFF2-40B4-BE49-F238E27FC236}">
                <a16:creationId xmlns:a16="http://schemas.microsoft.com/office/drawing/2014/main" id="{AB8A828B-0021-414A-94A8-8CD0AAA5E218}"/>
              </a:ext>
            </a:extLst>
          </p:cNvPr>
          <p:cNvSpPr>
            <a:spLocks noGrp="1"/>
          </p:cNvSpPr>
          <p:nvPr>
            <p:ph type="body" sz="quarter" idx="13" hasCustomPrompt="1"/>
          </p:nvPr>
        </p:nvSpPr>
        <p:spPr>
          <a:xfrm>
            <a:off x="4815133" y="3619637"/>
            <a:ext cx="3860555" cy="876163"/>
          </a:xfrm>
          <a:prstGeom prst="rect">
            <a:avLst/>
          </a:prstGeom>
        </p:spPr>
        <p:txBody>
          <a:bodyPr lIns="0" tIns="0" rIns="0" bIns="0"/>
          <a:lstStyle>
            <a:lvl1pPr>
              <a:defRPr sz="1200">
                <a:solidFill>
                  <a:schemeClr val="tx1">
                    <a:lumMod val="95000"/>
                    <a:lumOff val="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add text</a:t>
            </a:r>
          </a:p>
        </p:txBody>
      </p:sp>
      <p:sp>
        <p:nvSpPr>
          <p:cNvPr id="29" name="TextBox 28">
            <a:extLst>
              <a:ext uri="{FF2B5EF4-FFF2-40B4-BE49-F238E27FC236}">
                <a16:creationId xmlns:a16="http://schemas.microsoft.com/office/drawing/2014/main" id="{0F03169F-649F-CD4C-821C-287B1E548739}"/>
              </a:ext>
            </a:extLst>
          </p:cNvPr>
          <p:cNvSpPr txBox="1"/>
          <p:nvPr userDrawn="1"/>
        </p:nvSpPr>
        <p:spPr>
          <a:xfrm>
            <a:off x="8777538" y="4794478"/>
            <a:ext cx="180474" cy="107722"/>
          </a:xfrm>
          <a:prstGeom prst="rect">
            <a:avLst/>
          </a:prstGeom>
          <a:noFill/>
        </p:spPr>
        <p:txBody>
          <a:bodyPr wrap="square" lIns="0" tIns="0" rIns="0" bIns="0" rtlCol="0" anchor="ctr" anchorCtr="1">
            <a:spAutoFit/>
          </a:bodyPr>
          <a:lstStyle/>
          <a:p>
            <a:pPr algn="l"/>
            <a:fld id="{BF6D60BF-7C5B-C642-B32F-723C98A621C2}" type="slidenum">
              <a:rPr lang="en-IT" sz="700" b="0" i="0" smtClean="0">
                <a:solidFill>
                  <a:schemeClr val="tx1"/>
                </a:solidFill>
                <a:latin typeface="IBM Plex Sans Light" panose="020B0403050203000203" pitchFamily="34" charset="0"/>
              </a:rPr>
              <a:t>‹#›</a:t>
            </a:fld>
            <a:endParaRPr lang="en-IT" sz="700" b="0" i="0">
              <a:solidFill>
                <a:schemeClr val="tx1"/>
              </a:solidFill>
              <a:latin typeface="IBM Plex Sans Light" panose="020B0403050203000203" pitchFamily="34" charset="0"/>
            </a:endParaRPr>
          </a:p>
        </p:txBody>
      </p:sp>
    </p:spTree>
    <p:extLst>
      <p:ext uri="{BB962C8B-B14F-4D97-AF65-F5344CB8AC3E}">
        <p14:creationId xmlns:p14="http://schemas.microsoft.com/office/powerpoint/2010/main" val="94720578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age White Blue">
    <p:spTree>
      <p:nvGrpSpPr>
        <p:cNvPr id="1" name=""/>
        <p:cNvGrpSpPr/>
        <p:nvPr/>
      </p:nvGrpSpPr>
      <p:grpSpPr>
        <a:xfrm>
          <a:off x="0" y="0"/>
          <a:ext cx="0" cy="0"/>
          <a:chOff x="0" y="0"/>
          <a:chExt cx="0" cy="0"/>
        </a:xfrm>
      </p:grpSpPr>
      <p:sp>
        <p:nvSpPr>
          <p:cNvPr id="6" name="Text Placeholder 12">
            <a:extLst>
              <a:ext uri="{FF2B5EF4-FFF2-40B4-BE49-F238E27FC236}">
                <a16:creationId xmlns:a16="http://schemas.microsoft.com/office/drawing/2014/main" id="{7174A32A-4C0A-3A44-A986-CD31BDF33526}"/>
              </a:ext>
            </a:extLst>
          </p:cNvPr>
          <p:cNvSpPr>
            <a:spLocks noGrp="1"/>
          </p:cNvSpPr>
          <p:nvPr>
            <p:ph type="body" sz="quarter" idx="10" hasCustomPrompt="1"/>
          </p:nvPr>
        </p:nvSpPr>
        <p:spPr>
          <a:xfrm>
            <a:off x="238328" y="242560"/>
            <a:ext cx="3622675" cy="411490"/>
          </a:xfrm>
          <a:prstGeom prst="rect">
            <a:avLst/>
          </a:prstGeom>
        </p:spPr>
        <p:txBody>
          <a:bodyPr lIns="0" tIns="0" rIns="0" bIns="0"/>
          <a:lstStyle>
            <a:lvl1pPr>
              <a:defRPr sz="2000" b="1" i="0">
                <a:solidFill>
                  <a:srgbClr val="1062FE"/>
                </a:solidFill>
                <a:latin typeface="IBM Plex Mono" panose="020B0509050203000203" pitchFamily="49"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Title 1</a:t>
            </a:r>
          </a:p>
        </p:txBody>
      </p:sp>
      <p:sp>
        <p:nvSpPr>
          <p:cNvPr id="7" name="Text Placeholder 12">
            <a:extLst>
              <a:ext uri="{FF2B5EF4-FFF2-40B4-BE49-F238E27FC236}">
                <a16:creationId xmlns:a16="http://schemas.microsoft.com/office/drawing/2014/main" id="{CBD45125-19D1-1B4D-BB45-150E62361BC5}"/>
              </a:ext>
            </a:extLst>
          </p:cNvPr>
          <p:cNvSpPr>
            <a:spLocks noGrp="1"/>
          </p:cNvSpPr>
          <p:nvPr>
            <p:ph type="body" sz="quarter" idx="11" hasCustomPrompt="1"/>
          </p:nvPr>
        </p:nvSpPr>
        <p:spPr>
          <a:xfrm>
            <a:off x="238327" y="915988"/>
            <a:ext cx="3622675" cy="1658214"/>
          </a:xfrm>
          <a:prstGeom prst="rect">
            <a:avLst/>
          </a:prstGeom>
        </p:spPr>
        <p:txBody>
          <a:bodyPr lIns="0" tIns="0" rIns="0" bIns="0"/>
          <a:lstStyle>
            <a:lvl1pPr>
              <a:defRPr sz="1200">
                <a:solidFill>
                  <a:schemeClr val="tx1">
                    <a:lumMod val="95000"/>
                    <a:lumOff val="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add text</a:t>
            </a:r>
          </a:p>
        </p:txBody>
      </p:sp>
      <p:sp>
        <p:nvSpPr>
          <p:cNvPr id="8" name="Text Placeholder 12">
            <a:extLst>
              <a:ext uri="{FF2B5EF4-FFF2-40B4-BE49-F238E27FC236}">
                <a16:creationId xmlns:a16="http://schemas.microsoft.com/office/drawing/2014/main" id="{9249EEF3-24F5-E348-877A-261FA65221B4}"/>
              </a:ext>
            </a:extLst>
          </p:cNvPr>
          <p:cNvSpPr>
            <a:spLocks noGrp="1"/>
          </p:cNvSpPr>
          <p:nvPr>
            <p:ph type="body" sz="quarter" idx="12" hasCustomPrompt="1"/>
          </p:nvPr>
        </p:nvSpPr>
        <p:spPr>
          <a:xfrm>
            <a:off x="234188" y="2970263"/>
            <a:ext cx="3622675" cy="411490"/>
          </a:xfrm>
          <a:prstGeom prst="rect">
            <a:avLst/>
          </a:prstGeom>
        </p:spPr>
        <p:txBody>
          <a:bodyPr lIns="0" tIns="0" rIns="0" bIns="0"/>
          <a:lstStyle>
            <a:lvl1pPr>
              <a:defRPr lang="en-GB" sz="2000" b="1" kern="1200">
                <a:solidFill>
                  <a:srgbClr val="1062FE"/>
                </a:solidFill>
                <a:effectLst/>
                <a:latin typeface="IBM Plex Mono" panose="020B0509050203000203" pitchFamily="49" charset="77"/>
                <a:ea typeface="+mn-ea"/>
                <a:cs typeface="+mn-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MVP Solution</a:t>
            </a:r>
          </a:p>
        </p:txBody>
      </p:sp>
      <p:sp>
        <p:nvSpPr>
          <p:cNvPr id="9" name="Text Placeholder 12">
            <a:extLst>
              <a:ext uri="{FF2B5EF4-FFF2-40B4-BE49-F238E27FC236}">
                <a16:creationId xmlns:a16="http://schemas.microsoft.com/office/drawing/2014/main" id="{1DCFBD2B-16F1-834C-B087-59D82121A21F}"/>
              </a:ext>
            </a:extLst>
          </p:cNvPr>
          <p:cNvSpPr>
            <a:spLocks noGrp="1"/>
          </p:cNvSpPr>
          <p:nvPr>
            <p:ph type="body" sz="quarter" idx="13" hasCustomPrompt="1"/>
          </p:nvPr>
        </p:nvSpPr>
        <p:spPr>
          <a:xfrm>
            <a:off x="233878" y="3619637"/>
            <a:ext cx="3622675" cy="876163"/>
          </a:xfrm>
          <a:prstGeom prst="rect">
            <a:avLst/>
          </a:prstGeom>
        </p:spPr>
        <p:txBody>
          <a:bodyPr lIns="0" tIns="0" rIns="0" bIns="0"/>
          <a:lstStyle>
            <a:lvl1pPr>
              <a:defRPr sz="1200">
                <a:solidFill>
                  <a:schemeClr val="tx1">
                    <a:lumMod val="95000"/>
                    <a:lumOff val="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add text</a:t>
            </a:r>
          </a:p>
        </p:txBody>
      </p:sp>
      <p:sp>
        <p:nvSpPr>
          <p:cNvPr id="11" name="Text Placeholder 12">
            <a:extLst>
              <a:ext uri="{FF2B5EF4-FFF2-40B4-BE49-F238E27FC236}">
                <a16:creationId xmlns:a16="http://schemas.microsoft.com/office/drawing/2014/main" id="{40011401-F742-694B-8FB6-8A2EB5885438}"/>
              </a:ext>
            </a:extLst>
          </p:cNvPr>
          <p:cNvSpPr>
            <a:spLocks noGrp="1"/>
          </p:cNvSpPr>
          <p:nvPr>
            <p:ph type="body" sz="quarter" idx="15" hasCustomPrompt="1"/>
          </p:nvPr>
        </p:nvSpPr>
        <p:spPr>
          <a:xfrm>
            <a:off x="5676105" y="245961"/>
            <a:ext cx="953295" cy="923330"/>
          </a:xfrm>
          <a:prstGeom prst="rect">
            <a:avLst/>
          </a:prstGeom>
        </p:spPr>
        <p:txBody>
          <a:bodyPr wrap="square" lIns="0" tIns="0" rIns="0" bIns="0">
            <a:spAutoFit/>
          </a:bodyPr>
          <a:lstStyle>
            <a:lvl1pPr>
              <a:defRPr sz="6000" b="1" i="0">
                <a:ln w="12700">
                  <a:solidFill>
                    <a:srgbClr val="EFEFEF"/>
                  </a:solidFill>
                </a:ln>
                <a:noFill/>
                <a:latin typeface="IBM Plex Mono SemiBold" panose="020B0509050203000203" pitchFamily="49"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01</a:t>
            </a:r>
          </a:p>
        </p:txBody>
      </p:sp>
      <p:sp>
        <p:nvSpPr>
          <p:cNvPr id="20" name="Text Placeholder 12">
            <a:extLst>
              <a:ext uri="{FF2B5EF4-FFF2-40B4-BE49-F238E27FC236}">
                <a16:creationId xmlns:a16="http://schemas.microsoft.com/office/drawing/2014/main" id="{9380EC80-3524-1841-85F0-7EA1204B203C}"/>
              </a:ext>
            </a:extLst>
          </p:cNvPr>
          <p:cNvSpPr>
            <a:spLocks noGrp="1"/>
          </p:cNvSpPr>
          <p:nvPr>
            <p:ph type="body" sz="quarter" idx="16" hasCustomPrompt="1"/>
          </p:nvPr>
        </p:nvSpPr>
        <p:spPr>
          <a:xfrm>
            <a:off x="7104062" y="1648420"/>
            <a:ext cx="953295" cy="923330"/>
          </a:xfrm>
          <a:prstGeom prst="rect">
            <a:avLst/>
          </a:prstGeom>
        </p:spPr>
        <p:txBody>
          <a:bodyPr wrap="square" lIns="0" tIns="0" rIns="0" bIns="0">
            <a:spAutoFit/>
          </a:bodyPr>
          <a:lstStyle>
            <a:lvl1pPr>
              <a:defRPr sz="6000" b="1" i="0">
                <a:ln w="12700">
                  <a:solidFill>
                    <a:srgbClr val="EFEFEF"/>
                  </a:solidFill>
                </a:ln>
                <a:noFill/>
                <a:latin typeface="IBM Plex Mono SemiBold" panose="020B0509050203000203" pitchFamily="49"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02</a:t>
            </a:r>
          </a:p>
        </p:txBody>
      </p:sp>
      <p:sp>
        <p:nvSpPr>
          <p:cNvPr id="21" name="Text Placeholder 12">
            <a:extLst>
              <a:ext uri="{FF2B5EF4-FFF2-40B4-BE49-F238E27FC236}">
                <a16:creationId xmlns:a16="http://schemas.microsoft.com/office/drawing/2014/main" id="{AC5F654A-61A3-284A-ABB7-97A9403AD886}"/>
              </a:ext>
            </a:extLst>
          </p:cNvPr>
          <p:cNvSpPr>
            <a:spLocks noGrp="1"/>
          </p:cNvSpPr>
          <p:nvPr>
            <p:ph type="body" sz="quarter" idx="17" hasCustomPrompt="1"/>
          </p:nvPr>
        </p:nvSpPr>
        <p:spPr>
          <a:xfrm>
            <a:off x="5676105" y="3120926"/>
            <a:ext cx="953295" cy="923330"/>
          </a:xfrm>
          <a:prstGeom prst="rect">
            <a:avLst/>
          </a:prstGeom>
        </p:spPr>
        <p:txBody>
          <a:bodyPr wrap="square" lIns="0" tIns="0" rIns="0" bIns="0">
            <a:spAutoFit/>
          </a:bodyPr>
          <a:lstStyle>
            <a:lvl1pPr>
              <a:defRPr sz="6000" b="1" i="0">
                <a:ln w="12700">
                  <a:solidFill>
                    <a:srgbClr val="EFEFEF"/>
                  </a:solidFill>
                </a:ln>
                <a:noFill/>
                <a:latin typeface="IBM Plex Mono SemiBold" panose="020B0509050203000203" pitchFamily="49"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03</a:t>
            </a:r>
          </a:p>
        </p:txBody>
      </p:sp>
      <p:sp>
        <p:nvSpPr>
          <p:cNvPr id="22" name="Text Placeholder 12">
            <a:extLst>
              <a:ext uri="{FF2B5EF4-FFF2-40B4-BE49-F238E27FC236}">
                <a16:creationId xmlns:a16="http://schemas.microsoft.com/office/drawing/2014/main" id="{94CEE482-388E-6C42-81F1-B4B5FFDEFD50}"/>
              </a:ext>
            </a:extLst>
          </p:cNvPr>
          <p:cNvSpPr>
            <a:spLocks noGrp="1"/>
          </p:cNvSpPr>
          <p:nvPr>
            <p:ph type="body" sz="quarter" idx="18" hasCustomPrompt="1"/>
          </p:nvPr>
        </p:nvSpPr>
        <p:spPr>
          <a:xfrm>
            <a:off x="7094621" y="241300"/>
            <a:ext cx="1811338" cy="178494"/>
          </a:xfrm>
          <a:prstGeom prst="rect">
            <a:avLst/>
          </a:prstGeom>
        </p:spPr>
        <p:txBody>
          <a:bodyPr lIns="0" tIns="0" rIns="0" bIns="0"/>
          <a:lstStyle>
            <a:lvl1pPr>
              <a:defRPr sz="1000" b="1" i="0">
                <a:solidFill>
                  <a:schemeClr val="bg1"/>
                </a:solidFill>
                <a:latin typeface="IBM Plex Mono SemiBold" panose="020B0509050203000203" pitchFamily="49"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effectLst/>
              </a:rPr>
              <a:t>Timing &amp; Way of Working</a:t>
            </a:r>
            <a:endParaRPr lang="en-GB"/>
          </a:p>
        </p:txBody>
      </p:sp>
      <p:sp>
        <p:nvSpPr>
          <p:cNvPr id="23" name="Text Placeholder 12">
            <a:extLst>
              <a:ext uri="{FF2B5EF4-FFF2-40B4-BE49-F238E27FC236}">
                <a16:creationId xmlns:a16="http://schemas.microsoft.com/office/drawing/2014/main" id="{E538261E-DB19-E940-962F-A44EAD2F58B5}"/>
              </a:ext>
            </a:extLst>
          </p:cNvPr>
          <p:cNvSpPr>
            <a:spLocks noGrp="1"/>
          </p:cNvSpPr>
          <p:nvPr>
            <p:ph type="body" sz="quarter" idx="19" hasCustomPrompt="1"/>
          </p:nvPr>
        </p:nvSpPr>
        <p:spPr>
          <a:xfrm>
            <a:off x="7094621" y="510806"/>
            <a:ext cx="1811338" cy="923331"/>
          </a:xfrm>
          <a:prstGeom prst="rect">
            <a:avLst/>
          </a:prstGeom>
        </p:spPr>
        <p:txBody>
          <a:bodyPr lIns="0" tIns="0" rIns="0" bIns="0"/>
          <a:lstStyle>
            <a:lvl1pPr>
              <a:defRPr sz="900" b="0" i="0">
                <a:solidFill>
                  <a:schemeClr val="bg1"/>
                </a:solidFill>
                <a:latin typeface="IBM Plex Sans" panose="020B050305020300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effectLst/>
              </a:rPr>
              <a:t>Click to add text</a:t>
            </a:r>
            <a:endParaRPr lang="en-GB"/>
          </a:p>
        </p:txBody>
      </p:sp>
      <p:sp>
        <p:nvSpPr>
          <p:cNvPr id="26" name="Text Placeholder 12">
            <a:extLst>
              <a:ext uri="{FF2B5EF4-FFF2-40B4-BE49-F238E27FC236}">
                <a16:creationId xmlns:a16="http://schemas.microsoft.com/office/drawing/2014/main" id="{3D4ABF4E-EEA8-C548-9F7B-7E4225CAEBB5}"/>
              </a:ext>
            </a:extLst>
          </p:cNvPr>
          <p:cNvSpPr>
            <a:spLocks noGrp="1"/>
          </p:cNvSpPr>
          <p:nvPr>
            <p:ph type="body" sz="quarter" idx="20" hasCustomPrompt="1"/>
          </p:nvPr>
        </p:nvSpPr>
        <p:spPr>
          <a:xfrm>
            <a:off x="4818062" y="1648420"/>
            <a:ext cx="1811338" cy="178494"/>
          </a:xfrm>
          <a:prstGeom prst="rect">
            <a:avLst/>
          </a:prstGeom>
        </p:spPr>
        <p:txBody>
          <a:bodyPr lIns="0" tIns="0" rIns="0" bIns="0"/>
          <a:lstStyle>
            <a:lvl1pPr algn="r">
              <a:defRPr sz="1000" b="1" i="0">
                <a:solidFill>
                  <a:schemeClr val="bg1"/>
                </a:solidFill>
                <a:latin typeface="IBM Plex Mono SemiBold" panose="020B0509050203000203" pitchFamily="49"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effectLst/>
              </a:rPr>
              <a:t>Team Involved</a:t>
            </a:r>
            <a:endParaRPr lang="en-GB"/>
          </a:p>
        </p:txBody>
      </p:sp>
      <p:sp>
        <p:nvSpPr>
          <p:cNvPr id="27" name="Text Placeholder 12">
            <a:extLst>
              <a:ext uri="{FF2B5EF4-FFF2-40B4-BE49-F238E27FC236}">
                <a16:creationId xmlns:a16="http://schemas.microsoft.com/office/drawing/2014/main" id="{435E86FB-704E-6246-80A3-314EA4DD396B}"/>
              </a:ext>
            </a:extLst>
          </p:cNvPr>
          <p:cNvSpPr>
            <a:spLocks noGrp="1"/>
          </p:cNvSpPr>
          <p:nvPr>
            <p:ph type="body" sz="quarter" idx="21" hasCustomPrompt="1"/>
          </p:nvPr>
        </p:nvSpPr>
        <p:spPr>
          <a:xfrm>
            <a:off x="4818062" y="1917926"/>
            <a:ext cx="1811338" cy="923331"/>
          </a:xfrm>
          <a:prstGeom prst="rect">
            <a:avLst/>
          </a:prstGeom>
        </p:spPr>
        <p:txBody>
          <a:bodyPr lIns="0" tIns="0" rIns="0" bIns="0"/>
          <a:lstStyle>
            <a:lvl1pPr algn="r">
              <a:defRPr sz="900" b="0" i="0">
                <a:solidFill>
                  <a:schemeClr val="bg1"/>
                </a:solidFill>
                <a:latin typeface="IBM Plex Sans" panose="020B050305020300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effectLst/>
              </a:rPr>
              <a:t>Click to add text</a:t>
            </a:r>
            <a:endParaRPr lang="en-GB"/>
          </a:p>
        </p:txBody>
      </p:sp>
      <p:sp>
        <p:nvSpPr>
          <p:cNvPr id="28" name="Text Placeholder 12">
            <a:extLst>
              <a:ext uri="{FF2B5EF4-FFF2-40B4-BE49-F238E27FC236}">
                <a16:creationId xmlns:a16="http://schemas.microsoft.com/office/drawing/2014/main" id="{DFA91E74-28FF-494C-A5E7-4BE0E4C1EFB7}"/>
              </a:ext>
            </a:extLst>
          </p:cNvPr>
          <p:cNvSpPr>
            <a:spLocks noGrp="1"/>
          </p:cNvSpPr>
          <p:nvPr>
            <p:ph type="body" sz="quarter" idx="22" hasCustomPrompt="1"/>
          </p:nvPr>
        </p:nvSpPr>
        <p:spPr>
          <a:xfrm>
            <a:off x="7094621" y="3120926"/>
            <a:ext cx="1811338" cy="178494"/>
          </a:xfrm>
          <a:prstGeom prst="rect">
            <a:avLst/>
          </a:prstGeom>
        </p:spPr>
        <p:txBody>
          <a:bodyPr lIns="0" tIns="0" rIns="0" bIns="0"/>
          <a:lstStyle>
            <a:lvl1pPr>
              <a:defRPr sz="1000" b="1" i="0">
                <a:solidFill>
                  <a:schemeClr val="bg1"/>
                </a:solidFill>
                <a:latin typeface="IBM Plex Mono SemiBold" panose="020B0509050203000203" pitchFamily="49"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effectLst/>
              </a:rPr>
              <a:t>IBM Technologies</a:t>
            </a:r>
            <a:endParaRPr lang="en-GB"/>
          </a:p>
        </p:txBody>
      </p:sp>
      <p:sp>
        <p:nvSpPr>
          <p:cNvPr id="29" name="Text Placeholder 12">
            <a:extLst>
              <a:ext uri="{FF2B5EF4-FFF2-40B4-BE49-F238E27FC236}">
                <a16:creationId xmlns:a16="http://schemas.microsoft.com/office/drawing/2014/main" id="{BD67BC74-D1AF-6849-B926-C9B9D5B6C43F}"/>
              </a:ext>
            </a:extLst>
          </p:cNvPr>
          <p:cNvSpPr>
            <a:spLocks noGrp="1"/>
          </p:cNvSpPr>
          <p:nvPr>
            <p:ph type="body" sz="quarter" idx="23" hasCustomPrompt="1"/>
          </p:nvPr>
        </p:nvSpPr>
        <p:spPr>
          <a:xfrm>
            <a:off x="7094621" y="3390432"/>
            <a:ext cx="1811338" cy="923331"/>
          </a:xfrm>
          <a:prstGeom prst="rect">
            <a:avLst/>
          </a:prstGeom>
        </p:spPr>
        <p:txBody>
          <a:bodyPr lIns="0" tIns="0" rIns="0" bIns="0"/>
          <a:lstStyle>
            <a:lvl1pPr>
              <a:defRPr sz="900" b="0" i="0">
                <a:solidFill>
                  <a:schemeClr val="bg1"/>
                </a:solidFill>
                <a:latin typeface="IBM Plex Sans" panose="020B050305020300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effectLst/>
              </a:rPr>
              <a:t>Click to add text</a:t>
            </a:r>
            <a:endParaRPr lang="en-GB"/>
          </a:p>
        </p:txBody>
      </p:sp>
      <p:sp>
        <p:nvSpPr>
          <p:cNvPr id="16" name="TextBox 15">
            <a:extLst>
              <a:ext uri="{FF2B5EF4-FFF2-40B4-BE49-F238E27FC236}">
                <a16:creationId xmlns:a16="http://schemas.microsoft.com/office/drawing/2014/main" id="{8408CCD1-6D20-4341-A2C7-D182F2AEB58B}"/>
              </a:ext>
            </a:extLst>
          </p:cNvPr>
          <p:cNvSpPr txBox="1"/>
          <p:nvPr userDrawn="1"/>
        </p:nvSpPr>
        <p:spPr>
          <a:xfrm>
            <a:off x="8777538" y="4794478"/>
            <a:ext cx="180474" cy="107722"/>
          </a:xfrm>
          <a:prstGeom prst="rect">
            <a:avLst/>
          </a:prstGeom>
          <a:noFill/>
        </p:spPr>
        <p:txBody>
          <a:bodyPr wrap="square" lIns="0" tIns="0" rIns="0" bIns="0" rtlCol="0" anchor="ctr" anchorCtr="1">
            <a:spAutoFit/>
          </a:bodyPr>
          <a:lstStyle/>
          <a:p>
            <a:pPr algn="l"/>
            <a:fld id="{BF6D60BF-7C5B-C642-B32F-723C98A621C2}" type="slidenum">
              <a:rPr lang="en-IT" sz="700" b="0" i="0" smtClean="0">
                <a:solidFill>
                  <a:schemeClr val="bg1"/>
                </a:solidFill>
                <a:latin typeface="IBM Plex Sans Light" panose="020B0403050203000203" pitchFamily="34" charset="0"/>
              </a:rPr>
              <a:t>‹#›</a:t>
            </a:fld>
            <a:endParaRPr lang="en-IT" sz="700" b="0" i="0">
              <a:solidFill>
                <a:schemeClr val="bg1"/>
              </a:solidFill>
              <a:latin typeface="IBM Plex Sans Light" panose="020B0403050203000203" pitchFamily="34" charset="0"/>
            </a:endParaRPr>
          </a:p>
        </p:txBody>
      </p:sp>
      <p:sp>
        <p:nvSpPr>
          <p:cNvPr id="17" name="Footer Placeholder 4">
            <a:extLst>
              <a:ext uri="{FF2B5EF4-FFF2-40B4-BE49-F238E27FC236}">
                <a16:creationId xmlns:a16="http://schemas.microsoft.com/office/drawing/2014/main" id="{25E2CC7D-36C7-A54D-8408-99D0DD28C2DD}"/>
              </a:ext>
            </a:extLst>
          </p:cNvPr>
          <p:cNvSpPr>
            <a:spLocks noGrp="1"/>
          </p:cNvSpPr>
          <p:nvPr>
            <p:ph type="ftr" sz="quarter" idx="3"/>
          </p:nvPr>
        </p:nvSpPr>
        <p:spPr>
          <a:xfrm>
            <a:off x="228600" y="4791017"/>
            <a:ext cx="3622675" cy="107722"/>
          </a:xfrm>
          <a:prstGeom prst="rect">
            <a:avLst/>
          </a:prstGeom>
        </p:spPr>
        <p:txBody>
          <a:bodyPr vert="horz" wrap="square" lIns="0" tIns="0" rIns="0" bIns="0" rtlCol="0" anchor="ctr">
            <a:spAutoFit/>
          </a:bodyPr>
          <a:lstStyle>
            <a:lvl1pPr algn="l">
              <a:defRPr sz="700" b="0" i="0">
                <a:solidFill>
                  <a:schemeClr val="tx1"/>
                </a:solidFill>
                <a:latin typeface="IBM Plex Sans Light" panose="020B0403050203000203" pitchFamily="34" charset="0"/>
              </a:defRPr>
            </a:lvl1pPr>
          </a:lstStyle>
          <a:p>
            <a:r>
              <a:rPr lang="en-GB"/>
              <a:t>IBM Client Engineering / © 2021 IBM Corporation</a:t>
            </a:r>
            <a:endParaRPr lang="en-IT"/>
          </a:p>
        </p:txBody>
      </p:sp>
    </p:spTree>
    <p:extLst>
      <p:ext uri="{BB962C8B-B14F-4D97-AF65-F5344CB8AC3E}">
        <p14:creationId xmlns:p14="http://schemas.microsoft.com/office/powerpoint/2010/main" val="409399793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Page White Blue">
    <p:spTree>
      <p:nvGrpSpPr>
        <p:cNvPr id="1" name=""/>
        <p:cNvGrpSpPr/>
        <p:nvPr/>
      </p:nvGrpSpPr>
      <p:grpSpPr>
        <a:xfrm>
          <a:off x="0" y="0"/>
          <a:ext cx="0" cy="0"/>
          <a:chOff x="0" y="0"/>
          <a:chExt cx="0" cy="0"/>
        </a:xfrm>
      </p:grpSpPr>
      <p:sp>
        <p:nvSpPr>
          <p:cNvPr id="6" name="Text Placeholder 12">
            <a:extLst>
              <a:ext uri="{FF2B5EF4-FFF2-40B4-BE49-F238E27FC236}">
                <a16:creationId xmlns:a16="http://schemas.microsoft.com/office/drawing/2014/main" id="{7174A32A-4C0A-3A44-A986-CD31BDF33526}"/>
              </a:ext>
            </a:extLst>
          </p:cNvPr>
          <p:cNvSpPr>
            <a:spLocks noGrp="1"/>
          </p:cNvSpPr>
          <p:nvPr>
            <p:ph type="body" sz="quarter" idx="10" hasCustomPrompt="1"/>
          </p:nvPr>
        </p:nvSpPr>
        <p:spPr>
          <a:xfrm>
            <a:off x="238328" y="242560"/>
            <a:ext cx="3622675" cy="411490"/>
          </a:xfrm>
          <a:prstGeom prst="rect">
            <a:avLst/>
          </a:prstGeom>
        </p:spPr>
        <p:txBody>
          <a:bodyPr lIns="0" tIns="0" rIns="0" bIns="0"/>
          <a:lstStyle>
            <a:lvl1pPr>
              <a:defRPr sz="2000" b="1" i="0">
                <a:solidFill>
                  <a:srgbClr val="1062FE"/>
                </a:solidFill>
                <a:latin typeface="IBM Plex Mono" panose="020B0509050203000203" pitchFamily="49"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Title 1</a:t>
            </a:r>
          </a:p>
        </p:txBody>
      </p:sp>
      <p:sp>
        <p:nvSpPr>
          <p:cNvPr id="7" name="Text Placeholder 12">
            <a:extLst>
              <a:ext uri="{FF2B5EF4-FFF2-40B4-BE49-F238E27FC236}">
                <a16:creationId xmlns:a16="http://schemas.microsoft.com/office/drawing/2014/main" id="{CBD45125-19D1-1B4D-BB45-150E62361BC5}"/>
              </a:ext>
            </a:extLst>
          </p:cNvPr>
          <p:cNvSpPr>
            <a:spLocks noGrp="1"/>
          </p:cNvSpPr>
          <p:nvPr>
            <p:ph type="body" sz="quarter" idx="11" hasCustomPrompt="1"/>
          </p:nvPr>
        </p:nvSpPr>
        <p:spPr>
          <a:xfrm>
            <a:off x="238327" y="915988"/>
            <a:ext cx="3622675" cy="1658214"/>
          </a:xfrm>
          <a:prstGeom prst="rect">
            <a:avLst/>
          </a:prstGeom>
        </p:spPr>
        <p:txBody>
          <a:bodyPr lIns="0" tIns="0" rIns="0" bIns="0"/>
          <a:lstStyle>
            <a:lvl1pPr>
              <a:defRPr sz="1200">
                <a:solidFill>
                  <a:schemeClr val="tx1">
                    <a:lumMod val="95000"/>
                    <a:lumOff val="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add text</a:t>
            </a:r>
          </a:p>
        </p:txBody>
      </p:sp>
      <p:sp>
        <p:nvSpPr>
          <p:cNvPr id="16" name="TextBox 15">
            <a:extLst>
              <a:ext uri="{FF2B5EF4-FFF2-40B4-BE49-F238E27FC236}">
                <a16:creationId xmlns:a16="http://schemas.microsoft.com/office/drawing/2014/main" id="{8408CCD1-6D20-4341-A2C7-D182F2AEB58B}"/>
              </a:ext>
            </a:extLst>
          </p:cNvPr>
          <p:cNvSpPr txBox="1"/>
          <p:nvPr userDrawn="1"/>
        </p:nvSpPr>
        <p:spPr>
          <a:xfrm>
            <a:off x="8777538" y="4794478"/>
            <a:ext cx="180474" cy="107722"/>
          </a:xfrm>
          <a:prstGeom prst="rect">
            <a:avLst/>
          </a:prstGeom>
          <a:noFill/>
        </p:spPr>
        <p:txBody>
          <a:bodyPr wrap="square" lIns="0" tIns="0" rIns="0" bIns="0" rtlCol="0" anchor="ctr" anchorCtr="1">
            <a:spAutoFit/>
          </a:bodyPr>
          <a:lstStyle/>
          <a:p>
            <a:pPr algn="l"/>
            <a:fld id="{BF6D60BF-7C5B-C642-B32F-723C98A621C2}" type="slidenum">
              <a:rPr lang="en-IT" sz="700" b="0" i="0" smtClean="0">
                <a:solidFill>
                  <a:schemeClr val="bg1"/>
                </a:solidFill>
                <a:latin typeface="IBM Plex Sans Light" panose="020B0403050203000203" pitchFamily="34" charset="0"/>
              </a:rPr>
              <a:t>‹#›</a:t>
            </a:fld>
            <a:endParaRPr lang="en-IT" sz="700" b="0" i="0">
              <a:solidFill>
                <a:schemeClr val="bg1"/>
              </a:solidFill>
              <a:latin typeface="IBM Plex Sans Light" panose="020B0403050203000203" pitchFamily="34" charset="0"/>
            </a:endParaRPr>
          </a:p>
        </p:txBody>
      </p:sp>
      <p:sp>
        <p:nvSpPr>
          <p:cNvPr id="17" name="Footer Placeholder 4">
            <a:extLst>
              <a:ext uri="{FF2B5EF4-FFF2-40B4-BE49-F238E27FC236}">
                <a16:creationId xmlns:a16="http://schemas.microsoft.com/office/drawing/2014/main" id="{25E2CC7D-36C7-A54D-8408-99D0DD28C2DD}"/>
              </a:ext>
            </a:extLst>
          </p:cNvPr>
          <p:cNvSpPr>
            <a:spLocks noGrp="1"/>
          </p:cNvSpPr>
          <p:nvPr>
            <p:ph type="ftr" sz="quarter" idx="3"/>
          </p:nvPr>
        </p:nvSpPr>
        <p:spPr>
          <a:xfrm>
            <a:off x="228600" y="4791017"/>
            <a:ext cx="3622675" cy="107722"/>
          </a:xfrm>
          <a:prstGeom prst="rect">
            <a:avLst/>
          </a:prstGeom>
        </p:spPr>
        <p:txBody>
          <a:bodyPr vert="horz" wrap="square" lIns="0" tIns="0" rIns="0" bIns="0" rtlCol="0" anchor="ctr">
            <a:spAutoFit/>
          </a:bodyPr>
          <a:lstStyle>
            <a:lvl1pPr algn="l">
              <a:defRPr sz="700" b="0" i="0">
                <a:solidFill>
                  <a:schemeClr val="tx1"/>
                </a:solidFill>
                <a:latin typeface="IBM Plex Sans Light" panose="020B0403050203000203" pitchFamily="34" charset="0"/>
              </a:defRPr>
            </a:lvl1pPr>
          </a:lstStyle>
          <a:p>
            <a:r>
              <a:rPr lang="en-GB"/>
              <a:t>IBM Client Engineering / © 2021 IBM Corporation</a:t>
            </a:r>
            <a:endParaRPr lang="en-IT"/>
          </a:p>
        </p:txBody>
      </p:sp>
      <p:sp>
        <p:nvSpPr>
          <p:cNvPr id="2" name="Rectangle 1">
            <a:extLst>
              <a:ext uri="{FF2B5EF4-FFF2-40B4-BE49-F238E27FC236}">
                <a16:creationId xmlns:a16="http://schemas.microsoft.com/office/drawing/2014/main" id="{2FFFA77B-2381-C786-87CF-E53FED07B4E3}"/>
              </a:ext>
            </a:extLst>
          </p:cNvPr>
          <p:cNvSpPr/>
          <p:nvPr userDrawn="1"/>
        </p:nvSpPr>
        <p:spPr bwMode="auto">
          <a:xfrm>
            <a:off x="4807132" y="0"/>
            <a:ext cx="4336868" cy="5168724"/>
          </a:xfrm>
          <a:prstGeom prst="rect">
            <a:avLst/>
          </a:prstGeom>
          <a:gradFill>
            <a:gsLst>
              <a:gs pos="51000">
                <a:srgbClr val="1062FE"/>
              </a:gs>
              <a:gs pos="100000">
                <a:srgbClr val="0430AD"/>
              </a:gs>
            </a:gsLst>
            <a:lin ang="1800000" scaled="0"/>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FR" sz="1400" b="0" i="0" u="none" strike="noStrike" cap="none" normalizeH="0" baseline="0" dirty="0">
              <a:ln>
                <a:noFill/>
              </a:ln>
              <a:solidFill>
                <a:schemeClr val="bg1"/>
              </a:solidFill>
              <a:effectLst/>
              <a:latin typeface="IBM Plex Sans" panose="020B0503050203000203" pitchFamily="34" charset="0"/>
            </a:endParaRPr>
          </a:p>
        </p:txBody>
      </p:sp>
    </p:spTree>
    <p:extLst>
      <p:ext uri="{BB962C8B-B14F-4D97-AF65-F5344CB8AC3E}">
        <p14:creationId xmlns:p14="http://schemas.microsoft.com/office/powerpoint/2010/main" val="23627443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wo Columns ">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5BFA377-25C7-8849-8FA1-D50276AB5FFF}"/>
              </a:ext>
            </a:extLst>
          </p:cNvPr>
          <p:cNvSpPr>
            <a:spLocks noGrp="1"/>
          </p:cNvSpPr>
          <p:nvPr>
            <p:ph type="ftr" sz="quarter" idx="24"/>
          </p:nvPr>
        </p:nvSpPr>
        <p:spPr/>
        <p:txBody>
          <a:bodyPr/>
          <a:lstStyle>
            <a:lvl1pPr>
              <a:defRPr>
                <a:solidFill>
                  <a:schemeClr val="tx1"/>
                </a:solidFill>
              </a:defRPr>
            </a:lvl1pPr>
          </a:lstStyle>
          <a:p>
            <a:r>
              <a:rPr lang="en-GB" dirty="0"/>
              <a:t>IBM Client Engineering / © 2022 IBM Corporation</a:t>
            </a:r>
            <a:endParaRPr lang="en-IT"/>
          </a:p>
        </p:txBody>
      </p:sp>
      <p:sp>
        <p:nvSpPr>
          <p:cNvPr id="8" name="Content Placeholder 6">
            <a:extLst>
              <a:ext uri="{FF2B5EF4-FFF2-40B4-BE49-F238E27FC236}">
                <a16:creationId xmlns:a16="http://schemas.microsoft.com/office/drawing/2014/main" id="{86DC33E0-E2A0-6043-AA96-659A0ED8F358}"/>
              </a:ext>
            </a:extLst>
          </p:cNvPr>
          <p:cNvSpPr>
            <a:spLocks noGrp="1"/>
          </p:cNvSpPr>
          <p:nvPr>
            <p:ph sz="quarter" idx="25"/>
          </p:nvPr>
        </p:nvSpPr>
        <p:spPr>
          <a:xfrm>
            <a:off x="237392" y="1127002"/>
            <a:ext cx="4106008" cy="3100511"/>
          </a:xfrm>
          <a:prstGeom prst="rect">
            <a:avLst/>
          </a:prstGeom>
        </p:spPr>
        <p:txBody>
          <a:bodyPr lIns="0" tIns="0" rIns="0" bIns="0"/>
          <a:lstStyle>
            <a:lvl1pPr>
              <a:defRPr sz="12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9" name="Content Placeholder 6">
            <a:extLst>
              <a:ext uri="{FF2B5EF4-FFF2-40B4-BE49-F238E27FC236}">
                <a16:creationId xmlns:a16="http://schemas.microsoft.com/office/drawing/2014/main" id="{0191BA29-99FD-F04E-A2F9-EFC3C60B4711}"/>
              </a:ext>
            </a:extLst>
          </p:cNvPr>
          <p:cNvSpPr>
            <a:spLocks noGrp="1"/>
          </p:cNvSpPr>
          <p:nvPr>
            <p:ph sz="quarter" idx="26"/>
          </p:nvPr>
        </p:nvSpPr>
        <p:spPr>
          <a:xfrm>
            <a:off x="4809392" y="1127002"/>
            <a:ext cx="4106008" cy="3100511"/>
          </a:xfrm>
          <a:prstGeom prst="rect">
            <a:avLst/>
          </a:prstGeom>
        </p:spPr>
        <p:txBody>
          <a:bodyPr lIns="0" tIns="0" rIns="0" bIns="0"/>
          <a:lstStyle>
            <a:lvl1pPr>
              <a:defRPr sz="12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10" name="Title 2">
            <a:extLst>
              <a:ext uri="{FF2B5EF4-FFF2-40B4-BE49-F238E27FC236}">
                <a16:creationId xmlns:a16="http://schemas.microsoft.com/office/drawing/2014/main" id="{DE82D6F3-1D58-7745-B9E3-E329A58EE5E9}"/>
              </a:ext>
            </a:extLst>
          </p:cNvPr>
          <p:cNvSpPr>
            <a:spLocks noGrp="1"/>
          </p:cNvSpPr>
          <p:nvPr>
            <p:ph type="title"/>
          </p:nvPr>
        </p:nvSpPr>
        <p:spPr>
          <a:xfrm>
            <a:off x="246062" y="243376"/>
            <a:ext cx="4097338" cy="692497"/>
          </a:xfrm>
          <a:prstGeom prst="rect">
            <a:avLst/>
          </a:prstGeom>
        </p:spPr>
        <p:txBody>
          <a:bodyPr wrap="square" lIns="0" tIns="0" rIns="0" bIns="0">
            <a:spAutoFit/>
          </a:bodyPr>
          <a:lstStyle>
            <a:lvl1pPr>
              <a:defRPr b="1" i="0">
                <a:gradFill>
                  <a:gsLst>
                    <a:gs pos="0">
                      <a:srgbClr val="1062FE"/>
                    </a:gs>
                    <a:gs pos="100000">
                      <a:srgbClr val="FA4C56"/>
                    </a:gs>
                  </a:gsLst>
                  <a:lin ang="3600000" scaled="0"/>
                </a:gradFill>
                <a:latin typeface="IBM Plex Mono" panose="020B0509050203000203" pitchFamily="49" charset="77"/>
              </a:defRPr>
            </a:lvl1pPr>
          </a:lstStyle>
          <a:p>
            <a:r>
              <a:rPr lang="en-GB"/>
              <a:t>Click to edit Master title style</a:t>
            </a:r>
            <a:endParaRPr lang="en-IT"/>
          </a:p>
        </p:txBody>
      </p:sp>
      <p:sp>
        <p:nvSpPr>
          <p:cNvPr id="12" name="TextBox 11">
            <a:extLst>
              <a:ext uri="{FF2B5EF4-FFF2-40B4-BE49-F238E27FC236}">
                <a16:creationId xmlns:a16="http://schemas.microsoft.com/office/drawing/2014/main" id="{77DC067C-E8D6-C345-AC8D-0E7DE1009F28}"/>
              </a:ext>
            </a:extLst>
          </p:cNvPr>
          <p:cNvSpPr txBox="1"/>
          <p:nvPr userDrawn="1"/>
        </p:nvSpPr>
        <p:spPr>
          <a:xfrm>
            <a:off x="8777538" y="4794478"/>
            <a:ext cx="180474" cy="107722"/>
          </a:xfrm>
          <a:prstGeom prst="rect">
            <a:avLst/>
          </a:prstGeom>
          <a:noFill/>
        </p:spPr>
        <p:txBody>
          <a:bodyPr wrap="square" lIns="0" tIns="0" rIns="0" bIns="0" rtlCol="0" anchor="ctr" anchorCtr="1">
            <a:spAutoFit/>
          </a:bodyPr>
          <a:lstStyle/>
          <a:p>
            <a:pPr algn="l"/>
            <a:fld id="{BF6D60BF-7C5B-C642-B32F-723C98A621C2}" type="slidenum">
              <a:rPr lang="en-IT" sz="700" b="0" i="0" smtClean="0">
                <a:solidFill>
                  <a:schemeClr val="tx1"/>
                </a:solidFill>
                <a:latin typeface="IBM Plex Sans Light" panose="020B0403050203000203" pitchFamily="34" charset="0"/>
              </a:rPr>
              <a:t>‹#›</a:t>
            </a:fld>
            <a:endParaRPr lang="en-IT" sz="700" b="0" i="0">
              <a:solidFill>
                <a:schemeClr val="tx1"/>
              </a:solidFill>
              <a:latin typeface="IBM Plex Sans Light" panose="020B0403050203000203" pitchFamily="34" charset="0"/>
            </a:endParaRPr>
          </a:p>
        </p:txBody>
      </p:sp>
    </p:spTree>
    <p:extLst>
      <p:ext uri="{BB962C8B-B14F-4D97-AF65-F5344CB8AC3E}">
        <p14:creationId xmlns:p14="http://schemas.microsoft.com/office/powerpoint/2010/main" val="3356914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5BFA377-25C7-8849-8FA1-D50276AB5FFF}"/>
              </a:ext>
            </a:extLst>
          </p:cNvPr>
          <p:cNvSpPr>
            <a:spLocks noGrp="1"/>
          </p:cNvSpPr>
          <p:nvPr>
            <p:ph type="ftr" sz="quarter" idx="24"/>
          </p:nvPr>
        </p:nvSpPr>
        <p:spPr/>
        <p:txBody>
          <a:bodyPr/>
          <a:lstStyle/>
          <a:p>
            <a:r>
              <a:rPr lang="en-GB"/>
              <a:t>IBM Client Engineering / © 2021 IBM Corporation</a:t>
            </a:r>
            <a:endParaRPr lang="en-IT"/>
          </a:p>
        </p:txBody>
      </p:sp>
      <p:sp>
        <p:nvSpPr>
          <p:cNvPr id="9" name="Content Placeholder 6">
            <a:extLst>
              <a:ext uri="{FF2B5EF4-FFF2-40B4-BE49-F238E27FC236}">
                <a16:creationId xmlns:a16="http://schemas.microsoft.com/office/drawing/2014/main" id="{0191BA29-99FD-F04E-A2F9-EFC3C60B4711}"/>
              </a:ext>
            </a:extLst>
          </p:cNvPr>
          <p:cNvSpPr>
            <a:spLocks noGrp="1"/>
          </p:cNvSpPr>
          <p:nvPr>
            <p:ph sz="quarter" idx="26"/>
          </p:nvPr>
        </p:nvSpPr>
        <p:spPr>
          <a:xfrm>
            <a:off x="4809392" y="1127002"/>
            <a:ext cx="4106008" cy="3100511"/>
          </a:xfrm>
          <a:prstGeom prst="rect">
            <a:avLst/>
          </a:prstGeom>
        </p:spPr>
        <p:txBody>
          <a:bodyPr lIns="0" tIns="0" rIns="0" bIns="0"/>
          <a:lstStyle>
            <a:lvl1pPr>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10" name="Title 2">
            <a:extLst>
              <a:ext uri="{FF2B5EF4-FFF2-40B4-BE49-F238E27FC236}">
                <a16:creationId xmlns:a16="http://schemas.microsoft.com/office/drawing/2014/main" id="{DE82D6F3-1D58-7745-B9E3-E329A58EE5E9}"/>
              </a:ext>
            </a:extLst>
          </p:cNvPr>
          <p:cNvSpPr>
            <a:spLocks noGrp="1"/>
          </p:cNvSpPr>
          <p:nvPr>
            <p:ph type="title"/>
          </p:nvPr>
        </p:nvSpPr>
        <p:spPr>
          <a:xfrm>
            <a:off x="246062" y="243376"/>
            <a:ext cx="4097338" cy="692497"/>
          </a:xfrm>
          <a:prstGeom prst="rect">
            <a:avLst/>
          </a:prstGeom>
        </p:spPr>
        <p:txBody>
          <a:bodyPr wrap="square" lIns="0" tIns="0" rIns="0" bIns="0">
            <a:spAutoFit/>
          </a:bodyPr>
          <a:lstStyle>
            <a:lvl1pPr>
              <a:defRPr b="1" i="0">
                <a:solidFill>
                  <a:schemeClr val="bg1"/>
                </a:solidFill>
                <a:latin typeface="IBM Plex Mono" panose="020B0509050203000203" pitchFamily="49" charset="77"/>
              </a:defRPr>
            </a:lvl1pPr>
          </a:lstStyle>
          <a:p>
            <a:r>
              <a:rPr lang="en-GB"/>
              <a:t>Click to edit Master title style</a:t>
            </a:r>
            <a:endParaRPr lang="en-IT"/>
          </a:p>
        </p:txBody>
      </p:sp>
      <p:sp>
        <p:nvSpPr>
          <p:cNvPr id="12" name="TextBox 11">
            <a:extLst>
              <a:ext uri="{FF2B5EF4-FFF2-40B4-BE49-F238E27FC236}">
                <a16:creationId xmlns:a16="http://schemas.microsoft.com/office/drawing/2014/main" id="{77DC067C-E8D6-C345-AC8D-0E7DE1009F28}"/>
              </a:ext>
            </a:extLst>
          </p:cNvPr>
          <p:cNvSpPr txBox="1"/>
          <p:nvPr userDrawn="1"/>
        </p:nvSpPr>
        <p:spPr>
          <a:xfrm>
            <a:off x="8777538" y="4794478"/>
            <a:ext cx="180474" cy="107722"/>
          </a:xfrm>
          <a:prstGeom prst="rect">
            <a:avLst/>
          </a:prstGeom>
          <a:noFill/>
        </p:spPr>
        <p:txBody>
          <a:bodyPr wrap="square" lIns="0" tIns="0" rIns="0" bIns="0" rtlCol="0" anchor="ctr" anchorCtr="1">
            <a:spAutoFit/>
          </a:bodyPr>
          <a:lstStyle/>
          <a:p>
            <a:pPr algn="l"/>
            <a:fld id="{BF6D60BF-7C5B-C642-B32F-723C98A621C2}" type="slidenum">
              <a:rPr lang="en-IT" sz="700" b="0" i="0" smtClean="0">
                <a:solidFill>
                  <a:schemeClr val="bg1"/>
                </a:solidFill>
                <a:latin typeface="IBM Plex Sans Light" panose="020B0403050203000203" pitchFamily="34" charset="0"/>
              </a:rPr>
              <a:t>‹#›</a:t>
            </a:fld>
            <a:endParaRPr lang="en-IT" sz="700" b="0" i="0">
              <a:solidFill>
                <a:schemeClr val="bg1"/>
              </a:solidFill>
              <a:latin typeface="IBM Plex Sans Light" panose="020B0403050203000203" pitchFamily="34" charset="0"/>
            </a:endParaRPr>
          </a:p>
        </p:txBody>
      </p:sp>
      <p:sp>
        <p:nvSpPr>
          <p:cNvPr id="4" name="Chart Placeholder 3">
            <a:extLst>
              <a:ext uri="{FF2B5EF4-FFF2-40B4-BE49-F238E27FC236}">
                <a16:creationId xmlns:a16="http://schemas.microsoft.com/office/drawing/2014/main" id="{17E319D0-EA6E-0947-85E0-DD1AD6C1BD00}"/>
              </a:ext>
            </a:extLst>
          </p:cNvPr>
          <p:cNvSpPr>
            <a:spLocks noGrp="1"/>
          </p:cNvSpPr>
          <p:nvPr>
            <p:ph type="chart" sz="quarter" idx="27"/>
          </p:nvPr>
        </p:nvSpPr>
        <p:spPr>
          <a:xfrm>
            <a:off x="246063" y="1127125"/>
            <a:ext cx="4097337" cy="3100388"/>
          </a:xfrm>
          <a:prstGeom prst="rect">
            <a:avLst/>
          </a:prstGeom>
        </p:spPr>
        <p:txBody>
          <a:bodyPr/>
          <a:lstStyle>
            <a:lvl1pPr>
              <a:defRPr sz="1200">
                <a:solidFill>
                  <a:schemeClr val="bg1"/>
                </a:solidFill>
              </a:defRPr>
            </a:lvl1pPr>
          </a:lstStyle>
          <a:p>
            <a:endParaRPr lang="en-IT"/>
          </a:p>
        </p:txBody>
      </p:sp>
    </p:spTree>
    <p:extLst>
      <p:ext uri="{BB962C8B-B14F-4D97-AF65-F5344CB8AC3E}">
        <p14:creationId xmlns:p14="http://schemas.microsoft.com/office/powerpoint/2010/main" val="28506769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ubtitle, Client Logo 4">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2E1BF6F-174C-3844-8D2E-B818812BA468}"/>
              </a:ext>
            </a:extLst>
          </p:cNvPr>
          <p:cNvSpPr/>
          <p:nvPr userDrawn="1"/>
        </p:nvSpPr>
        <p:spPr bwMode="auto">
          <a:xfrm>
            <a:off x="-1" y="0"/>
            <a:ext cx="9143993" cy="5143500"/>
          </a:xfrm>
          <a:prstGeom prst="rect">
            <a:avLst/>
          </a:prstGeom>
          <a:gradFill>
            <a:gsLst>
              <a:gs pos="0">
                <a:srgbClr val="0430AD"/>
              </a:gs>
              <a:gs pos="100000">
                <a:srgbClr val="1062FE"/>
              </a:gs>
            </a:gsLst>
            <a:lin ang="18900000" scaled="1"/>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1"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T" sz="1400" b="0" i="0" u="none" strike="noStrike" cap="none" normalizeH="0" baseline="0">
              <a:ln>
                <a:noFill/>
              </a:ln>
              <a:solidFill>
                <a:schemeClr val="bg1"/>
              </a:solidFill>
              <a:effectLst/>
              <a:latin typeface="IBM Plex Sans" panose="020B0503050203000203" pitchFamily="34" charset="0"/>
            </a:endParaRPr>
          </a:p>
        </p:txBody>
      </p:sp>
      <p:sp>
        <p:nvSpPr>
          <p:cNvPr id="9" name="Picture Placeholder 13">
            <a:extLst>
              <a:ext uri="{FF2B5EF4-FFF2-40B4-BE49-F238E27FC236}">
                <a16:creationId xmlns:a16="http://schemas.microsoft.com/office/drawing/2014/main" id="{868F8F3B-B44D-CD4F-AE1A-23B7E40E8A46}"/>
              </a:ext>
            </a:extLst>
          </p:cNvPr>
          <p:cNvSpPr>
            <a:spLocks noGrp="1"/>
          </p:cNvSpPr>
          <p:nvPr>
            <p:ph type="pic" sz="quarter" idx="10"/>
          </p:nvPr>
        </p:nvSpPr>
        <p:spPr>
          <a:xfrm>
            <a:off x="225423" y="4227513"/>
            <a:ext cx="1591695" cy="661465"/>
          </a:xfrm>
          <a:prstGeom prst="rect">
            <a:avLst/>
          </a:prstGeom>
        </p:spPr>
        <p:txBody>
          <a:bodyPr/>
          <a:lstStyle>
            <a:lvl1pPr>
              <a:defRPr sz="1200" b="0" i="0">
                <a:solidFill>
                  <a:schemeClr val="bg1"/>
                </a:solidFill>
                <a:latin typeface="IBM Plex Mono" panose="020B0509050203000203" pitchFamily="49" charset="77"/>
              </a:defRPr>
            </a:lvl1pPr>
          </a:lstStyle>
          <a:p>
            <a:endParaRPr lang="en-IT"/>
          </a:p>
        </p:txBody>
      </p:sp>
      <p:pic>
        <p:nvPicPr>
          <p:cNvPr id="10" name="Picture 9" descr="Text&#10;&#10;Description automatically generated with medium confidence">
            <a:extLst>
              <a:ext uri="{FF2B5EF4-FFF2-40B4-BE49-F238E27FC236}">
                <a16:creationId xmlns:a16="http://schemas.microsoft.com/office/drawing/2014/main" id="{8C67F72C-6636-3642-AFFF-84B32D6E5F5A}"/>
              </a:ext>
            </a:extLst>
          </p:cNvPr>
          <p:cNvPicPr>
            <a:picLocks noChangeAspect="1"/>
          </p:cNvPicPr>
          <p:nvPr userDrawn="1"/>
        </p:nvPicPr>
        <p:blipFill>
          <a:blip r:embed="rId2"/>
          <a:stretch>
            <a:fillRect/>
          </a:stretch>
        </p:blipFill>
        <p:spPr>
          <a:xfrm>
            <a:off x="7441632" y="4227512"/>
            <a:ext cx="1473768" cy="661466"/>
          </a:xfrm>
          <a:prstGeom prst="rect">
            <a:avLst/>
          </a:prstGeom>
        </p:spPr>
      </p:pic>
      <p:sp>
        <p:nvSpPr>
          <p:cNvPr id="15" name="Title Placeholder 2">
            <a:extLst>
              <a:ext uri="{FF2B5EF4-FFF2-40B4-BE49-F238E27FC236}">
                <a16:creationId xmlns:a16="http://schemas.microsoft.com/office/drawing/2014/main" id="{6162285B-55A8-584E-BCF6-FCDFBD03D42A}"/>
              </a:ext>
            </a:extLst>
          </p:cNvPr>
          <p:cNvSpPr>
            <a:spLocks noGrp="1"/>
          </p:cNvSpPr>
          <p:nvPr>
            <p:ph type="title" hasCustomPrompt="1"/>
          </p:nvPr>
        </p:nvSpPr>
        <p:spPr>
          <a:xfrm>
            <a:off x="225423" y="663575"/>
            <a:ext cx="4117977" cy="1908176"/>
          </a:xfrm>
          <a:prstGeom prst="rect">
            <a:avLst/>
          </a:prstGeom>
        </p:spPr>
        <p:txBody>
          <a:bodyPr vert="horz" lIns="0" tIns="0" rIns="0" bIns="0" rtlCol="0" anchor="t">
            <a:noAutofit/>
          </a:bodyPr>
          <a:lstStyle>
            <a:lvl1pPr>
              <a:defRPr sz="4000" b="1" i="0">
                <a:solidFill>
                  <a:srgbClr val="EFEFEF"/>
                </a:solidFill>
                <a:latin typeface="IBM Plex Mono" panose="020B0509050203000203" pitchFamily="49" charset="77"/>
              </a:defRPr>
            </a:lvl1pPr>
          </a:lstStyle>
          <a:p>
            <a:r>
              <a:rPr lang="en-GB"/>
              <a:t>Master presentation template</a:t>
            </a:r>
            <a:br>
              <a:rPr lang="en-GB"/>
            </a:br>
            <a:r>
              <a:rPr lang="en-GB"/>
              <a:t>title</a:t>
            </a:r>
            <a:endParaRPr lang="en-IT"/>
          </a:p>
        </p:txBody>
      </p:sp>
      <p:sp>
        <p:nvSpPr>
          <p:cNvPr id="18" name="Text Placeholder 17">
            <a:extLst>
              <a:ext uri="{FF2B5EF4-FFF2-40B4-BE49-F238E27FC236}">
                <a16:creationId xmlns:a16="http://schemas.microsoft.com/office/drawing/2014/main" id="{7D0E0014-8CC7-7D4E-B771-E82277857706}"/>
              </a:ext>
            </a:extLst>
          </p:cNvPr>
          <p:cNvSpPr>
            <a:spLocks noGrp="1"/>
          </p:cNvSpPr>
          <p:nvPr>
            <p:ph type="body" sz="quarter" idx="11" hasCustomPrompt="1"/>
          </p:nvPr>
        </p:nvSpPr>
        <p:spPr>
          <a:xfrm>
            <a:off x="225425" y="3235326"/>
            <a:ext cx="4117975" cy="631824"/>
          </a:xfrm>
          <a:prstGeom prst="rect">
            <a:avLst/>
          </a:prstGeom>
        </p:spPr>
        <p:txBody>
          <a:bodyPr lIns="0" tIns="0" rIns="0" bIns="0" anchor="ctr"/>
          <a:lstStyle>
            <a:lvl1pPr>
              <a:lnSpc>
                <a:spcPct val="90000"/>
              </a:lnSpc>
              <a:spcBef>
                <a:spcPts val="0"/>
              </a:spcBef>
              <a:defRPr lang="en-IT" sz="2000" b="0" i="0" kern="0" dirty="0">
                <a:solidFill>
                  <a:srgbClr val="EFEFEF"/>
                </a:solidFill>
                <a:effectLst/>
                <a:latin typeface="IBM Plex Mono Light" panose="020B0409050203000203" pitchFamily="49" charset="77"/>
                <a:ea typeface="IBM Plex Mono SemiBold" panose="020B0509050203000203" pitchFamily="49" charset="77"/>
                <a:cs typeface="IBM Plex Mono SemiBold" panose="020B0509050203000203" pitchFamily="49" charset="77"/>
              </a:defRPr>
            </a:lvl1pPr>
          </a:lstStyle>
          <a:p>
            <a:pPr lvl="0"/>
            <a:r>
              <a:rPr lang="en-GB"/>
              <a:t>-</a:t>
            </a:r>
          </a:p>
          <a:p>
            <a:pPr lvl="0"/>
            <a:r>
              <a:rPr lang="en-GB"/>
              <a:t>First </a:t>
            </a:r>
            <a:r>
              <a:rPr lang="en-GB" err="1"/>
              <a:t>Lastname</a:t>
            </a:r>
            <a:endParaRPr lang="en-GB"/>
          </a:p>
          <a:p>
            <a:pPr lvl="0"/>
            <a:r>
              <a:rPr lang="en-GB"/>
              <a:t>Job Title</a:t>
            </a:r>
            <a:endParaRPr lang="en-IT"/>
          </a:p>
        </p:txBody>
      </p:sp>
    </p:spTree>
    <p:extLst>
      <p:ext uri="{BB962C8B-B14F-4D97-AF65-F5344CB8AC3E}">
        <p14:creationId xmlns:p14="http://schemas.microsoft.com/office/powerpoint/2010/main" val="2291368958"/>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hapter 3 - Left">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6F2DAE3-9EAC-0C4B-A9EF-9BB43F052E8B}"/>
              </a:ext>
            </a:extLst>
          </p:cNvPr>
          <p:cNvGrpSpPr/>
          <p:nvPr userDrawn="1"/>
        </p:nvGrpSpPr>
        <p:grpSpPr>
          <a:xfrm>
            <a:off x="228600" y="3638691"/>
            <a:ext cx="847014" cy="246468"/>
            <a:chOff x="8068386" y="3795520"/>
            <a:chExt cx="847014" cy="246468"/>
          </a:xfrm>
        </p:grpSpPr>
        <p:pic>
          <p:nvPicPr>
            <p:cNvPr id="11" name="Graphic 10">
              <a:extLst>
                <a:ext uri="{FF2B5EF4-FFF2-40B4-BE49-F238E27FC236}">
                  <a16:creationId xmlns:a16="http://schemas.microsoft.com/office/drawing/2014/main" id="{804BCFC9-BDC2-6449-8311-3E1EEC667F5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flipH="1">
              <a:off x="8706850" y="3814479"/>
              <a:ext cx="208550" cy="208550"/>
            </a:xfrm>
            <a:prstGeom prst="rect">
              <a:avLst/>
            </a:prstGeom>
          </p:spPr>
        </p:pic>
        <p:pic>
          <p:nvPicPr>
            <p:cNvPr id="12" name="Graphic 11">
              <a:extLst>
                <a:ext uri="{FF2B5EF4-FFF2-40B4-BE49-F238E27FC236}">
                  <a16:creationId xmlns:a16="http://schemas.microsoft.com/office/drawing/2014/main" id="{ECD0E001-BC96-9E43-8F9E-FC7AD312ED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flipH="1">
              <a:off x="8068386" y="3795520"/>
              <a:ext cx="208550" cy="246468"/>
            </a:xfrm>
            <a:prstGeom prst="rect">
              <a:avLst/>
            </a:prstGeom>
          </p:spPr>
        </p:pic>
        <p:pic>
          <p:nvPicPr>
            <p:cNvPr id="13" name="Graphic 12">
              <a:extLst>
                <a:ext uri="{FF2B5EF4-FFF2-40B4-BE49-F238E27FC236}">
                  <a16:creationId xmlns:a16="http://schemas.microsoft.com/office/drawing/2014/main" id="{99682C2F-E948-894F-BB40-420B3084845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8387618" y="3814479"/>
              <a:ext cx="208550" cy="208550"/>
            </a:xfrm>
            <a:prstGeom prst="rect">
              <a:avLst/>
            </a:prstGeom>
          </p:spPr>
        </p:pic>
      </p:grpSp>
      <p:sp>
        <p:nvSpPr>
          <p:cNvPr id="3" name="Title Placeholder 1">
            <a:extLst>
              <a:ext uri="{FF2B5EF4-FFF2-40B4-BE49-F238E27FC236}">
                <a16:creationId xmlns:a16="http://schemas.microsoft.com/office/drawing/2014/main" id="{344CE0B9-EB2D-4A45-969A-8ACE6A2DDCC2}"/>
              </a:ext>
            </a:extLst>
          </p:cNvPr>
          <p:cNvSpPr>
            <a:spLocks noGrp="1"/>
          </p:cNvSpPr>
          <p:nvPr>
            <p:ph type="title"/>
          </p:nvPr>
        </p:nvSpPr>
        <p:spPr>
          <a:xfrm>
            <a:off x="239163" y="4068885"/>
            <a:ext cx="4561437" cy="553998"/>
          </a:xfrm>
          <a:prstGeom prst="rect">
            <a:avLst/>
          </a:prstGeom>
        </p:spPr>
        <p:txBody>
          <a:bodyPr vert="horz" wrap="square" lIns="0" tIns="0" rIns="0" bIns="0" rtlCol="0" anchor="ctr">
            <a:spAutoFit/>
          </a:bodyPr>
          <a:lstStyle/>
          <a:p>
            <a:r>
              <a:rPr lang="en-GB"/>
              <a:t>Title</a:t>
            </a:r>
            <a:endParaRPr lang="en-IT"/>
          </a:p>
        </p:txBody>
      </p:sp>
      <p:sp>
        <p:nvSpPr>
          <p:cNvPr id="8" name="Footer Placeholder 4">
            <a:extLst>
              <a:ext uri="{FF2B5EF4-FFF2-40B4-BE49-F238E27FC236}">
                <a16:creationId xmlns:a16="http://schemas.microsoft.com/office/drawing/2014/main" id="{861C3630-0641-2A40-A719-0BD0C8A43AFB}"/>
              </a:ext>
            </a:extLst>
          </p:cNvPr>
          <p:cNvSpPr>
            <a:spLocks noGrp="1"/>
          </p:cNvSpPr>
          <p:nvPr>
            <p:ph type="ftr" sz="quarter" idx="3"/>
          </p:nvPr>
        </p:nvSpPr>
        <p:spPr>
          <a:xfrm>
            <a:off x="238545" y="4787559"/>
            <a:ext cx="3612723" cy="107722"/>
          </a:xfrm>
          <a:prstGeom prst="rect">
            <a:avLst/>
          </a:prstGeom>
        </p:spPr>
        <p:txBody>
          <a:bodyPr vert="horz" wrap="square" lIns="0" tIns="0" rIns="0" bIns="0" rtlCol="0" anchor="ctr">
            <a:spAutoFit/>
          </a:bodyPr>
          <a:lstStyle>
            <a:lvl1pPr algn="l">
              <a:defRPr sz="700" b="0" i="0">
                <a:solidFill>
                  <a:schemeClr val="bg1"/>
                </a:solidFill>
                <a:latin typeface="IBM Plex Sans Light" panose="020B0403050203000203" pitchFamily="34" charset="0"/>
              </a:defRPr>
            </a:lvl1pPr>
          </a:lstStyle>
          <a:p>
            <a:r>
              <a:rPr lang="en-GB"/>
              <a:t>IBM Client Engineering / © 2021 IBM Corporation</a:t>
            </a:r>
            <a:endParaRPr lang="en-IT"/>
          </a:p>
        </p:txBody>
      </p:sp>
    </p:spTree>
    <p:extLst>
      <p:ext uri="{BB962C8B-B14F-4D97-AF65-F5344CB8AC3E}">
        <p14:creationId xmlns:p14="http://schemas.microsoft.com/office/powerpoint/2010/main" val="41063061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ue Backgroun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2E1BF6F-174C-3844-8D2E-B818812BA468}"/>
              </a:ext>
            </a:extLst>
          </p:cNvPr>
          <p:cNvSpPr/>
          <p:nvPr userDrawn="1"/>
        </p:nvSpPr>
        <p:spPr bwMode="auto">
          <a:xfrm>
            <a:off x="-1" y="0"/>
            <a:ext cx="9143993" cy="5143500"/>
          </a:xfrm>
          <a:prstGeom prst="rect">
            <a:avLst/>
          </a:prstGeom>
          <a:gradFill>
            <a:gsLst>
              <a:gs pos="0">
                <a:srgbClr val="0430AD"/>
              </a:gs>
              <a:gs pos="100000">
                <a:srgbClr val="1062FE"/>
              </a:gs>
            </a:gsLst>
            <a:lin ang="18900000" scaled="1"/>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1"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T" sz="1400" b="0" i="0" u="none" strike="noStrike" cap="none" normalizeH="0" baseline="0">
              <a:ln>
                <a:noFill/>
              </a:ln>
              <a:solidFill>
                <a:schemeClr val="bg1"/>
              </a:solidFill>
              <a:effectLst/>
              <a:latin typeface="IBM Plex Sans" panose="020B0503050203000203" pitchFamily="34" charset="0"/>
            </a:endParaRPr>
          </a:p>
        </p:txBody>
      </p:sp>
      <p:sp>
        <p:nvSpPr>
          <p:cNvPr id="7" name="Title 1">
            <a:extLst>
              <a:ext uri="{FF2B5EF4-FFF2-40B4-BE49-F238E27FC236}">
                <a16:creationId xmlns:a16="http://schemas.microsoft.com/office/drawing/2014/main" id="{34DDC183-0DBE-184F-918C-BF431BB3A130}"/>
              </a:ext>
            </a:extLst>
          </p:cNvPr>
          <p:cNvSpPr>
            <a:spLocks noGrp="1"/>
          </p:cNvSpPr>
          <p:nvPr>
            <p:ph type="title"/>
          </p:nvPr>
        </p:nvSpPr>
        <p:spPr>
          <a:xfrm>
            <a:off x="480345" y="915989"/>
            <a:ext cx="4091655" cy="1187450"/>
          </a:xfrm>
          <a:prstGeom prst="rect">
            <a:avLst/>
          </a:prstGeom>
        </p:spPr>
        <p:txBody>
          <a:bodyPr lIns="0" tIns="0" rIns="0" bIns="0" anchor="t"/>
          <a:lstStyle>
            <a:lvl1pPr>
              <a:defRPr sz="3400" b="1" i="0">
                <a:solidFill>
                  <a:schemeClr val="bg1"/>
                </a:solidFill>
                <a:latin typeface="IBM Plex Mono" panose="020B0509050203000203" pitchFamily="49" charset="77"/>
              </a:defRPr>
            </a:lvl1pPr>
          </a:lstStyle>
          <a:p>
            <a:r>
              <a:rPr lang="en-GB"/>
              <a:t>Click to edit Master title style</a:t>
            </a:r>
            <a:endParaRPr lang="en-IT"/>
          </a:p>
        </p:txBody>
      </p:sp>
      <p:sp>
        <p:nvSpPr>
          <p:cNvPr id="8" name="Footer Placeholder 4">
            <a:extLst>
              <a:ext uri="{FF2B5EF4-FFF2-40B4-BE49-F238E27FC236}">
                <a16:creationId xmlns:a16="http://schemas.microsoft.com/office/drawing/2014/main" id="{0632C401-B015-0F4D-9538-C90E2E0242B5}"/>
              </a:ext>
            </a:extLst>
          </p:cNvPr>
          <p:cNvSpPr>
            <a:spLocks noGrp="1"/>
          </p:cNvSpPr>
          <p:nvPr>
            <p:ph type="ftr" sz="quarter" idx="3"/>
          </p:nvPr>
        </p:nvSpPr>
        <p:spPr>
          <a:xfrm>
            <a:off x="238545" y="4787559"/>
            <a:ext cx="3612723" cy="107722"/>
          </a:xfrm>
          <a:prstGeom prst="rect">
            <a:avLst/>
          </a:prstGeom>
        </p:spPr>
        <p:txBody>
          <a:bodyPr vert="horz" wrap="square" lIns="0" tIns="0" rIns="0" bIns="0" rtlCol="0" anchor="ctr">
            <a:spAutoFit/>
          </a:bodyPr>
          <a:lstStyle>
            <a:lvl1pPr algn="l">
              <a:defRPr sz="700" b="0" i="0">
                <a:solidFill>
                  <a:schemeClr val="bg1"/>
                </a:solidFill>
                <a:latin typeface="IBM Plex Sans Light" panose="020B0403050203000203" pitchFamily="34" charset="0"/>
              </a:defRPr>
            </a:lvl1pPr>
          </a:lstStyle>
          <a:p>
            <a:r>
              <a:rPr lang="en-GB"/>
              <a:t>IBM Client Engineering / © 2021 IBM Corporation</a:t>
            </a:r>
            <a:endParaRPr lang="en-IT"/>
          </a:p>
        </p:txBody>
      </p:sp>
      <p:sp>
        <p:nvSpPr>
          <p:cNvPr id="11" name="TextBox 10">
            <a:extLst>
              <a:ext uri="{FF2B5EF4-FFF2-40B4-BE49-F238E27FC236}">
                <a16:creationId xmlns:a16="http://schemas.microsoft.com/office/drawing/2014/main" id="{9CFB7C24-43F8-2F4C-AAF8-E7F4F0FD97E3}"/>
              </a:ext>
            </a:extLst>
          </p:cNvPr>
          <p:cNvSpPr txBox="1"/>
          <p:nvPr userDrawn="1"/>
        </p:nvSpPr>
        <p:spPr>
          <a:xfrm>
            <a:off x="8777538" y="4794478"/>
            <a:ext cx="180474" cy="107722"/>
          </a:xfrm>
          <a:prstGeom prst="rect">
            <a:avLst/>
          </a:prstGeom>
          <a:noFill/>
        </p:spPr>
        <p:txBody>
          <a:bodyPr wrap="square" lIns="0" tIns="0" rIns="0" bIns="0" rtlCol="0" anchor="ctr" anchorCtr="1">
            <a:spAutoFit/>
          </a:bodyPr>
          <a:lstStyle/>
          <a:p>
            <a:pPr algn="l"/>
            <a:fld id="{BF6D60BF-7C5B-C642-B32F-723C98A621C2}" type="slidenum">
              <a:rPr lang="en-IT" sz="700" b="0" i="0" smtClean="0">
                <a:solidFill>
                  <a:schemeClr val="bg1"/>
                </a:solidFill>
                <a:latin typeface="IBM Plex Sans Light" panose="020B0403050203000203" pitchFamily="34" charset="0"/>
              </a:rPr>
              <a:t>‹#›</a:t>
            </a:fld>
            <a:endParaRPr lang="en-IT" sz="700" b="0" i="0">
              <a:solidFill>
                <a:schemeClr val="bg1"/>
              </a:solidFill>
              <a:latin typeface="IBM Plex Sans Light" panose="020B0403050203000203" pitchFamily="34" charset="0"/>
            </a:endParaRPr>
          </a:p>
        </p:txBody>
      </p:sp>
    </p:spTree>
    <p:extLst>
      <p:ext uri="{BB962C8B-B14F-4D97-AF65-F5344CB8AC3E}">
        <p14:creationId xmlns:p14="http://schemas.microsoft.com/office/powerpoint/2010/main" val="3283615171"/>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Textbox - Left">
    <p:spTree>
      <p:nvGrpSpPr>
        <p:cNvPr id="1" name=""/>
        <p:cNvGrpSpPr/>
        <p:nvPr/>
      </p:nvGrpSpPr>
      <p:grpSpPr>
        <a:xfrm>
          <a:off x="0" y="0"/>
          <a:ext cx="0" cy="0"/>
          <a:chOff x="0" y="0"/>
          <a:chExt cx="0" cy="0"/>
        </a:xfrm>
      </p:grpSpPr>
      <p:pic>
        <p:nvPicPr>
          <p:cNvPr id="3" name="Picture 2" descr="Graphical user interface&#10;&#10;Description automatically generated with low confidence">
            <a:extLst>
              <a:ext uri="{FF2B5EF4-FFF2-40B4-BE49-F238E27FC236}">
                <a16:creationId xmlns:a16="http://schemas.microsoft.com/office/drawing/2014/main" id="{B4373805-6A2F-3543-9B0D-B4B106CAF106}"/>
              </a:ext>
            </a:extLst>
          </p:cNvPr>
          <p:cNvPicPr>
            <a:picLocks noChangeAspect="1"/>
          </p:cNvPicPr>
          <p:nvPr userDrawn="1"/>
        </p:nvPicPr>
        <p:blipFill rotWithShape="1">
          <a:blip r:embed="rId2"/>
          <a:srcRect t="7791" b="7791"/>
          <a:stretch/>
        </p:blipFill>
        <p:spPr>
          <a:xfrm>
            <a:off x="0" y="0"/>
            <a:ext cx="9144000" cy="5143500"/>
          </a:xfrm>
          <a:prstGeom prst="rect">
            <a:avLst/>
          </a:prstGeom>
          <a:ln>
            <a:noFill/>
          </a:ln>
        </p:spPr>
      </p:pic>
      <p:sp>
        <p:nvSpPr>
          <p:cNvPr id="9" name="Rectangle 8">
            <a:extLst>
              <a:ext uri="{FF2B5EF4-FFF2-40B4-BE49-F238E27FC236}">
                <a16:creationId xmlns:a16="http://schemas.microsoft.com/office/drawing/2014/main" id="{24BA29C2-BD59-CE43-9E4A-29FF65D5E9E2}"/>
              </a:ext>
            </a:extLst>
          </p:cNvPr>
          <p:cNvSpPr/>
          <p:nvPr userDrawn="1"/>
        </p:nvSpPr>
        <p:spPr bwMode="auto">
          <a:xfrm>
            <a:off x="238026" y="915988"/>
            <a:ext cx="5054699" cy="3311525"/>
          </a:xfrm>
          <a:prstGeom prst="rect">
            <a:avLst/>
          </a:prstGeom>
          <a:solidFill>
            <a:schemeClr val="bg1">
              <a:alpha val="9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IT" sz="1400" b="0" i="0" u="none" strike="noStrike" kern="1200" cap="none" spc="0" normalizeH="0" baseline="0" noProof="0">
              <a:ln>
                <a:noFill/>
              </a:ln>
              <a:solidFill>
                <a:schemeClr val="tx1"/>
              </a:solidFill>
              <a:effectLst/>
              <a:uLnTx/>
              <a:uFillTx/>
              <a:latin typeface="IBM Plex Sans" charset="0"/>
              <a:ea typeface="IBM Plex Sans" charset="0"/>
              <a:cs typeface="IBM Plex Sans" charset="0"/>
            </a:endParaRPr>
          </a:p>
        </p:txBody>
      </p:sp>
      <p:sp>
        <p:nvSpPr>
          <p:cNvPr id="6" name="Title 5">
            <a:extLst>
              <a:ext uri="{FF2B5EF4-FFF2-40B4-BE49-F238E27FC236}">
                <a16:creationId xmlns:a16="http://schemas.microsoft.com/office/drawing/2014/main" id="{CB9705CB-3184-E34D-AC21-72EBEB166768}"/>
              </a:ext>
            </a:extLst>
          </p:cNvPr>
          <p:cNvSpPr>
            <a:spLocks noGrp="1"/>
          </p:cNvSpPr>
          <p:nvPr>
            <p:ph type="title"/>
          </p:nvPr>
        </p:nvSpPr>
        <p:spPr>
          <a:xfrm>
            <a:off x="477741" y="1298478"/>
            <a:ext cx="4322860" cy="346249"/>
          </a:xfrm>
          <a:prstGeom prst="rect">
            <a:avLst/>
          </a:prstGeom>
        </p:spPr>
        <p:txBody>
          <a:bodyPr lIns="0" tIns="0" rIns="0" bIns="0" anchor="t"/>
          <a:lstStyle>
            <a:lvl1pPr>
              <a:defRPr lang="en-IT" sz="2500" b="1" i="0" kern="1200" dirty="0">
                <a:solidFill>
                  <a:srgbClr val="1062FE"/>
                </a:solidFill>
                <a:latin typeface="IBM Plex Mono" panose="020B0509050203000203" pitchFamily="49" charset="77"/>
                <a:ea typeface="IBM Plex Mono" panose="020B0509050203000203" pitchFamily="49" charset="77"/>
                <a:cs typeface="IBM Plex Mono" panose="020B0509050203000203" pitchFamily="49" charset="77"/>
              </a:defRPr>
            </a:lvl1pPr>
          </a:lstStyle>
          <a:p>
            <a:r>
              <a:rPr lang="en-GB" dirty="0"/>
              <a:t>Click to edit</a:t>
            </a:r>
            <a:endParaRPr lang="en-IT"/>
          </a:p>
        </p:txBody>
      </p:sp>
      <p:sp>
        <p:nvSpPr>
          <p:cNvPr id="8" name="Text Placeholder 7">
            <a:extLst>
              <a:ext uri="{FF2B5EF4-FFF2-40B4-BE49-F238E27FC236}">
                <a16:creationId xmlns:a16="http://schemas.microsoft.com/office/drawing/2014/main" id="{13FB8BF8-827C-5E42-9EE6-B82AC2022C26}"/>
              </a:ext>
            </a:extLst>
          </p:cNvPr>
          <p:cNvSpPr>
            <a:spLocks noGrp="1"/>
          </p:cNvSpPr>
          <p:nvPr>
            <p:ph type="body" sz="quarter" idx="13"/>
          </p:nvPr>
        </p:nvSpPr>
        <p:spPr>
          <a:xfrm>
            <a:off x="477741" y="1934830"/>
            <a:ext cx="4322860" cy="1917700"/>
          </a:xfrm>
          <a:prstGeom prst="rect">
            <a:avLst/>
          </a:prstGeom>
        </p:spPr>
        <p:txBody>
          <a:bodyPr lIns="0" tIns="0" rIns="0" bIns="0"/>
          <a:lstStyle>
            <a:lvl1pPr>
              <a:defRPr sz="1200" b="0" i="0">
                <a:latin typeface="IBM Plex Sans" panose="020B0503050203000203" pitchFamily="34" charset="0"/>
              </a:defRPr>
            </a:lvl1pPr>
            <a:lvl2pPr>
              <a:defRPr sz="1200" b="0" i="0">
                <a:latin typeface="IBM Plex Sans Light" panose="020B0403050203000203" pitchFamily="34" charset="0"/>
              </a:defRPr>
            </a:lvl2pPr>
            <a:lvl3pPr>
              <a:defRPr sz="1200" b="0" i="0">
                <a:latin typeface="IBM Plex Sans Light" panose="020B0403050203000203" pitchFamily="34" charset="0"/>
              </a:defRPr>
            </a:lvl3pPr>
            <a:lvl4pPr>
              <a:defRPr sz="1200" b="0" i="0">
                <a:latin typeface="IBM Plex Sans Light" panose="020B0403050203000203" pitchFamily="34" charset="0"/>
              </a:defRPr>
            </a:lvl4pPr>
            <a:lvl5pPr>
              <a:defRPr sz="1200" b="0" i="0">
                <a:latin typeface="IBM Plex Sans Light" panose="020B0403050203000203" pitchFamily="34" charset="0"/>
              </a:defRPr>
            </a:lvl5pPr>
          </a:lstStyle>
          <a:p>
            <a:pPr lvl="0"/>
            <a:r>
              <a:rPr lang="en-GB"/>
              <a:t>Click to edit Master text styles</a:t>
            </a:r>
          </a:p>
        </p:txBody>
      </p:sp>
      <p:sp>
        <p:nvSpPr>
          <p:cNvPr id="14" name="TextBox 13">
            <a:extLst>
              <a:ext uri="{FF2B5EF4-FFF2-40B4-BE49-F238E27FC236}">
                <a16:creationId xmlns:a16="http://schemas.microsoft.com/office/drawing/2014/main" id="{486E0803-9775-7B42-8E7E-167844B1E585}"/>
              </a:ext>
            </a:extLst>
          </p:cNvPr>
          <p:cNvSpPr txBox="1"/>
          <p:nvPr userDrawn="1"/>
        </p:nvSpPr>
        <p:spPr>
          <a:xfrm>
            <a:off x="8777538" y="4794478"/>
            <a:ext cx="180474" cy="107722"/>
          </a:xfrm>
          <a:prstGeom prst="rect">
            <a:avLst/>
          </a:prstGeom>
          <a:noFill/>
        </p:spPr>
        <p:txBody>
          <a:bodyPr wrap="square" lIns="0" tIns="0" rIns="0" bIns="0" rtlCol="0" anchor="ctr" anchorCtr="1">
            <a:spAutoFit/>
          </a:bodyPr>
          <a:lstStyle/>
          <a:p>
            <a:pPr algn="l"/>
            <a:fld id="{BF6D60BF-7C5B-C642-B32F-723C98A621C2}" type="slidenum">
              <a:rPr lang="en-IT" sz="700" b="0" i="0" smtClean="0">
                <a:solidFill>
                  <a:schemeClr val="bg1"/>
                </a:solidFill>
                <a:latin typeface="IBM Plex Sans Light" panose="020B0403050203000203" pitchFamily="34" charset="0"/>
              </a:rPr>
              <a:t>‹#›</a:t>
            </a:fld>
            <a:endParaRPr lang="en-IT" sz="700" b="0" i="0">
              <a:solidFill>
                <a:schemeClr val="bg1"/>
              </a:solidFill>
              <a:latin typeface="IBM Plex Sans Light" panose="020B0403050203000203" pitchFamily="34" charset="0"/>
            </a:endParaRPr>
          </a:p>
        </p:txBody>
      </p:sp>
      <p:sp>
        <p:nvSpPr>
          <p:cNvPr id="16" name="Footer Placeholder 5">
            <a:extLst>
              <a:ext uri="{FF2B5EF4-FFF2-40B4-BE49-F238E27FC236}">
                <a16:creationId xmlns:a16="http://schemas.microsoft.com/office/drawing/2014/main" id="{DF75D6FB-2115-1146-A7D9-6F1D93B16862}"/>
              </a:ext>
            </a:extLst>
          </p:cNvPr>
          <p:cNvSpPr>
            <a:spLocks noGrp="1"/>
          </p:cNvSpPr>
          <p:nvPr>
            <p:ph type="ftr" sz="quarter" idx="3"/>
          </p:nvPr>
        </p:nvSpPr>
        <p:spPr>
          <a:xfrm>
            <a:off x="238026" y="4795419"/>
            <a:ext cx="3615467" cy="107722"/>
          </a:xfrm>
          <a:prstGeom prst="rect">
            <a:avLst/>
          </a:prstGeom>
        </p:spPr>
        <p:txBody>
          <a:bodyPr vert="horz" wrap="square" lIns="0" tIns="0" rIns="0" bIns="0" rtlCol="0" anchor="t">
            <a:spAutoFit/>
          </a:bodyPr>
          <a:lstStyle>
            <a:lvl1pPr algn="l">
              <a:defRPr sz="700" b="0" i="0">
                <a:solidFill>
                  <a:schemeClr val="bg1"/>
                </a:solidFill>
                <a:latin typeface="IBM Plex Sans Light" panose="020B0403050203000203" pitchFamily="34" charset="0"/>
              </a:defRPr>
            </a:lvl1pPr>
          </a:lstStyle>
          <a:p>
            <a:r>
              <a:rPr lang="en-GB"/>
              <a:t>IBM Client Engineering / © 2021 IBM Corporation</a:t>
            </a:r>
            <a:endParaRPr lang="en-IT"/>
          </a:p>
        </p:txBody>
      </p:sp>
      <p:pic>
        <p:nvPicPr>
          <p:cNvPr id="11" name="Picture 10" descr="A picture containing text, computer, night sky&#10;&#10;Description automatically generated">
            <a:extLst>
              <a:ext uri="{FF2B5EF4-FFF2-40B4-BE49-F238E27FC236}">
                <a16:creationId xmlns:a16="http://schemas.microsoft.com/office/drawing/2014/main" id="{3F9F2AE8-6B89-D541-960A-61E40490034B}"/>
              </a:ext>
            </a:extLst>
          </p:cNvPr>
          <p:cNvPicPr>
            <a:picLocks noChangeAspect="1"/>
          </p:cNvPicPr>
          <p:nvPr userDrawn="1"/>
        </p:nvPicPr>
        <p:blipFill>
          <a:blip r:embed="rId3"/>
          <a:stretch>
            <a:fillRect/>
          </a:stretch>
        </p:blipFill>
        <p:spPr>
          <a:xfrm>
            <a:off x="238837" y="4495800"/>
            <a:ext cx="848866" cy="251340"/>
          </a:xfrm>
          <a:prstGeom prst="rect">
            <a:avLst/>
          </a:prstGeom>
        </p:spPr>
      </p:pic>
    </p:spTree>
    <p:extLst>
      <p:ext uri="{BB962C8B-B14F-4D97-AF65-F5344CB8AC3E}">
        <p14:creationId xmlns:p14="http://schemas.microsoft.com/office/powerpoint/2010/main" val="37187256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Only Photo 1">
    <p:spTree>
      <p:nvGrpSpPr>
        <p:cNvPr id="1" name=""/>
        <p:cNvGrpSpPr/>
        <p:nvPr/>
      </p:nvGrpSpPr>
      <p:grpSpPr>
        <a:xfrm>
          <a:off x="0" y="0"/>
          <a:ext cx="0" cy="0"/>
          <a:chOff x="0" y="0"/>
          <a:chExt cx="0" cy="0"/>
        </a:xfrm>
      </p:grpSpPr>
      <p:pic>
        <p:nvPicPr>
          <p:cNvPr id="7" name="Picture 6" descr="Graphical user interface&#10;&#10;Description automatically generated with low confidence">
            <a:extLst>
              <a:ext uri="{FF2B5EF4-FFF2-40B4-BE49-F238E27FC236}">
                <a16:creationId xmlns:a16="http://schemas.microsoft.com/office/drawing/2014/main" id="{1408CB1B-C63D-1043-91A0-45D8888DE0E5}"/>
              </a:ext>
            </a:extLst>
          </p:cNvPr>
          <p:cNvPicPr>
            <a:picLocks noChangeAspect="1"/>
          </p:cNvPicPr>
          <p:nvPr userDrawn="1"/>
        </p:nvPicPr>
        <p:blipFill rotWithShape="1">
          <a:blip r:embed="rId2"/>
          <a:srcRect t="7791" b="7791"/>
          <a:stretch/>
        </p:blipFill>
        <p:spPr>
          <a:xfrm>
            <a:off x="0" y="0"/>
            <a:ext cx="9144000" cy="5143500"/>
          </a:xfrm>
          <a:prstGeom prst="rect">
            <a:avLst/>
          </a:prstGeom>
        </p:spPr>
      </p:pic>
      <p:sp>
        <p:nvSpPr>
          <p:cNvPr id="5" name="TextBox 4">
            <a:extLst>
              <a:ext uri="{FF2B5EF4-FFF2-40B4-BE49-F238E27FC236}">
                <a16:creationId xmlns:a16="http://schemas.microsoft.com/office/drawing/2014/main" id="{71E25036-5E76-6A4B-B504-ABCDF1607899}"/>
              </a:ext>
            </a:extLst>
          </p:cNvPr>
          <p:cNvSpPr txBox="1"/>
          <p:nvPr userDrawn="1"/>
        </p:nvSpPr>
        <p:spPr>
          <a:xfrm>
            <a:off x="8777538" y="4794478"/>
            <a:ext cx="180474" cy="107722"/>
          </a:xfrm>
          <a:prstGeom prst="rect">
            <a:avLst/>
          </a:prstGeom>
          <a:noFill/>
        </p:spPr>
        <p:txBody>
          <a:bodyPr wrap="square" lIns="0" tIns="0" rIns="0" bIns="0" rtlCol="0" anchor="ctr" anchorCtr="1">
            <a:spAutoFit/>
          </a:bodyPr>
          <a:lstStyle/>
          <a:p>
            <a:pPr algn="l"/>
            <a:fld id="{BF6D60BF-7C5B-C642-B32F-723C98A621C2}" type="slidenum">
              <a:rPr lang="en-IT" sz="700" b="0" i="0" smtClean="0">
                <a:solidFill>
                  <a:schemeClr val="bg1"/>
                </a:solidFill>
                <a:latin typeface="IBM Plex Sans Light" panose="020B0403050203000203" pitchFamily="34" charset="0"/>
              </a:rPr>
              <a:t>‹#›</a:t>
            </a:fld>
            <a:endParaRPr lang="en-IT" sz="700" b="0" i="0">
              <a:solidFill>
                <a:schemeClr val="bg1"/>
              </a:solidFill>
              <a:latin typeface="IBM Plex Sans Light" panose="020B0403050203000203" pitchFamily="34" charset="0"/>
            </a:endParaRPr>
          </a:p>
        </p:txBody>
      </p:sp>
      <p:sp>
        <p:nvSpPr>
          <p:cNvPr id="6" name="Footer Placeholder 5">
            <a:extLst>
              <a:ext uri="{FF2B5EF4-FFF2-40B4-BE49-F238E27FC236}">
                <a16:creationId xmlns:a16="http://schemas.microsoft.com/office/drawing/2014/main" id="{34356048-A9E1-2D4F-969C-FC694BBB5E7B}"/>
              </a:ext>
            </a:extLst>
          </p:cNvPr>
          <p:cNvSpPr>
            <a:spLocks noGrp="1"/>
          </p:cNvSpPr>
          <p:nvPr>
            <p:ph type="ftr" sz="quarter" idx="3"/>
          </p:nvPr>
        </p:nvSpPr>
        <p:spPr>
          <a:xfrm>
            <a:off x="238026" y="4795419"/>
            <a:ext cx="3615467" cy="107722"/>
          </a:xfrm>
          <a:prstGeom prst="rect">
            <a:avLst/>
          </a:prstGeom>
        </p:spPr>
        <p:txBody>
          <a:bodyPr vert="horz" wrap="square" lIns="0" tIns="0" rIns="0" bIns="0" rtlCol="0" anchor="t">
            <a:spAutoFit/>
          </a:bodyPr>
          <a:lstStyle>
            <a:lvl1pPr algn="l">
              <a:defRPr sz="700" b="0" i="0">
                <a:solidFill>
                  <a:schemeClr val="bg1"/>
                </a:solidFill>
                <a:latin typeface="IBM Plex Sans Light" panose="020B0403050203000203" pitchFamily="34" charset="0"/>
              </a:defRPr>
            </a:lvl1pPr>
          </a:lstStyle>
          <a:p>
            <a:r>
              <a:rPr lang="en-GB"/>
              <a:t>IBM Client Engineering / © 2021 IBM Corporation</a:t>
            </a:r>
            <a:endParaRPr lang="en-IT"/>
          </a:p>
        </p:txBody>
      </p:sp>
    </p:spTree>
    <p:extLst>
      <p:ext uri="{BB962C8B-B14F-4D97-AF65-F5344CB8AC3E}">
        <p14:creationId xmlns:p14="http://schemas.microsoft.com/office/powerpoint/2010/main" val="631819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Only Photo 2">
    <p:spTree>
      <p:nvGrpSpPr>
        <p:cNvPr id="1" name=""/>
        <p:cNvGrpSpPr/>
        <p:nvPr/>
      </p:nvGrpSpPr>
      <p:grpSpPr>
        <a:xfrm>
          <a:off x="0" y="0"/>
          <a:ext cx="0" cy="0"/>
          <a:chOff x="0" y="0"/>
          <a:chExt cx="0" cy="0"/>
        </a:xfrm>
      </p:grpSpPr>
      <p:pic>
        <p:nvPicPr>
          <p:cNvPr id="3" name="Picture 2" descr="A group of people writing on a whiteboard&#10;&#10;Description automatically generated with medium confidence">
            <a:extLst>
              <a:ext uri="{FF2B5EF4-FFF2-40B4-BE49-F238E27FC236}">
                <a16:creationId xmlns:a16="http://schemas.microsoft.com/office/drawing/2014/main" id="{E87D83D1-8467-F84C-87E4-68523EF5482A}"/>
              </a:ext>
            </a:extLst>
          </p:cNvPr>
          <p:cNvPicPr>
            <a:picLocks noChangeAspect="1"/>
          </p:cNvPicPr>
          <p:nvPr userDrawn="1"/>
        </p:nvPicPr>
        <p:blipFill rotWithShape="1">
          <a:blip r:embed="rId2"/>
          <a:srcRect t="7791" b="7791"/>
          <a:stretch/>
        </p:blipFill>
        <p:spPr>
          <a:xfrm>
            <a:off x="0" y="0"/>
            <a:ext cx="9144000" cy="5143500"/>
          </a:xfrm>
          <a:prstGeom prst="rect">
            <a:avLst/>
          </a:prstGeom>
        </p:spPr>
      </p:pic>
      <p:sp>
        <p:nvSpPr>
          <p:cNvPr id="5" name="TextBox 4">
            <a:extLst>
              <a:ext uri="{FF2B5EF4-FFF2-40B4-BE49-F238E27FC236}">
                <a16:creationId xmlns:a16="http://schemas.microsoft.com/office/drawing/2014/main" id="{0B90B8D4-D48A-A341-998D-6B1A3B88A183}"/>
              </a:ext>
            </a:extLst>
          </p:cNvPr>
          <p:cNvSpPr txBox="1"/>
          <p:nvPr userDrawn="1"/>
        </p:nvSpPr>
        <p:spPr>
          <a:xfrm>
            <a:off x="8777538" y="4794478"/>
            <a:ext cx="180474" cy="107722"/>
          </a:xfrm>
          <a:prstGeom prst="rect">
            <a:avLst/>
          </a:prstGeom>
          <a:noFill/>
        </p:spPr>
        <p:txBody>
          <a:bodyPr wrap="square" lIns="0" tIns="0" rIns="0" bIns="0" rtlCol="0" anchor="ctr" anchorCtr="1">
            <a:spAutoFit/>
          </a:bodyPr>
          <a:lstStyle/>
          <a:p>
            <a:pPr algn="l"/>
            <a:fld id="{BF6D60BF-7C5B-C642-B32F-723C98A621C2}" type="slidenum">
              <a:rPr lang="en-IT" sz="700" b="0" i="0" smtClean="0">
                <a:solidFill>
                  <a:schemeClr val="bg1"/>
                </a:solidFill>
                <a:latin typeface="IBM Plex Sans Light" panose="020B0403050203000203" pitchFamily="34" charset="0"/>
              </a:rPr>
              <a:t>‹#›</a:t>
            </a:fld>
            <a:endParaRPr lang="en-IT" sz="700" b="0" i="0">
              <a:solidFill>
                <a:schemeClr val="bg1"/>
              </a:solidFill>
              <a:latin typeface="IBM Plex Sans Light" panose="020B0403050203000203" pitchFamily="34" charset="0"/>
            </a:endParaRPr>
          </a:p>
        </p:txBody>
      </p:sp>
      <p:sp>
        <p:nvSpPr>
          <p:cNvPr id="6" name="Footer Placeholder 5">
            <a:extLst>
              <a:ext uri="{FF2B5EF4-FFF2-40B4-BE49-F238E27FC236}">
                <a16:creationId xmlns:a16="http://schemas.microsoft.com/office/drawing/2014/main" id="{DC6619AC-949D-F542-90C2-5D013FD2C0A9}"/>
              </a:ext>
            </a:extLst>
          </p:cNvPr>
          <p:cNvSpPr>
            <a:spLocks noGrp="1"/>
          </p:cNvSpPr>
          <p:nvPr>
            <p:ph type="ftr" sz="quarter" idx="3"/>
          </p:nvPr>
        </p:nvSpPr>
        <p:spPr>
          <a:xfrm>
            <a:off x="238026" y="4795419"/>
            <a:ext cx="3615467" cy="107722"/>
          </a:xfrm>
          <a:prstGeom prst="rect">
            <a:avLst/>
          </a:prstGeom>
        </p:spPr>
        <p:txBody>
          <a:bodyPr vert="horz" wrap="square" lIns="0" tIns="0" rIns="0" bIns="0" rtlCol="0" anchor="t">
            <a:spAutoFit/>
          </a:bodyPr>
          <a:lstStyle>
            <a:lvl1pPr algn="l">
              <a:defRPr sz="700" b="0" i="0">
                <a:solidFill>
                  <a:schemeClr val="bg1"/>
                </a:solidFill>
                <a:latin typeface="IBM Plex Sans Light" panose="020B0403050203000203" pitchFamily="34" charset="0"/>
              </a:defRPr>
            </a:lvl1pPr>
          </a:lstStyle>
          <a:p>
            <a:r>
              <a:rPr lang="en-GB"/>
              <a:t>IBM Client Engineering / © 2021 IBM Corporation</a:t>
            </a:r>
            <a:endParaRPr lang="en-IT"/>
          </a:p>
        </p:txBody>
      </p:sp>
    </p:spTree>
    <p:extLst>
      <p:ext uri="{BB962C8B-B14F-4D97-AF65-F5344CB8AC3E}">
        <p14:creationId xmlns:p14="http://schemas.microsoft.com/office/powerpoint/2010/main" val="123765534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1 - Center ">
    <p:spTree>
      <p:nvGrpSpPr>
        <p:cNvPr id="1" name=""/>
        <p:cNvGrpSpPr/>
        <p:nvPr/>
      </p:nvGrpSpPr>
      <p:grpSpPr>
        <a:xfrm>
          <a:off x="0" y="0"/>
          <a:ext cx="0" cy="0"/>
          <a:chOff x="0" y="0"/>
          <a:chExt cx="0" cy="0"/>
        </a:xfrm>
      </p:grpSpPr>
      <p:pic>
        <p:nvPicPr>
          <p:cNvPr id="7" name="Picture 6" descr="Graphical user interface&#10;&#10;Description automatically generated with low confidence">
            <a:extLst>
              <a:ext uri="{FF2B5EF4-FFF2-40B4-BE49-F238E27FC236}">
                <a16:creationId xmlns:a16="http://schemas.microsoft.com/office/drawing/2014/main" id="{1408CB1B-C63D-1043-91A0-45D8888DE0E5}"/>
              </a:ext>
            </a:extLst>
          </p:cNvPr>
          <p:cNvPicPr>
            <a:picLocks noChangeAspect="1"/>
          </p:cNvPicPr>
          <p:nvPr userDrawn="1"/>
        </p:nvPicPr>
        <p:blipFill rotWithShape="1">
          <a:blip r:embed="rId2"/>
          <a:srcRect t="7791" b="7791"/>
          <a:stretch/>
        </p:blipFill>
        <p:spPr>
          <a:xfrm>
            <a:off x="0" y="0"/>
            <a:ext cx="9144000" cy="5143500"/>
          </a:xfrm>
          <a:prstGeom prst="rect">
            <a:avLst/>
          </a:prstGeom>
        </p:spPr>
      </p:pic>
      <p:sp>
        <p:nvSpPr>
          <p:cNvPr id="6" name="Text Placeholder 3">
            <a:extLst>
              <a:ext uri="{FF2B5EF4-FFF2-40B4-BE49-F238E27FC236}">
                <a16:creationId xmlns:a16="http://schemas.microsoft.com/office/drawing/2014/main" id="{C06860D7-FEBA-8A4D-905A-5680CD394D97}"/>
              </a:ext>
            </a:extLst>
          </p:cNvPr>
          <p:cNvSpPr>
            <a:spLocks noGrp="1"/>
          </p:cNvSpPr>
          <p:nvPr>
            <p:ph type="body" sz="quarter" idx="12"/>
          </p:nvPr>
        </p:nvSpPr>
        <p:spPr>
          <a:xfrm>
            <a:off x="468313" y="1930400"/>
            <a:ext cx="8207375" cy="1279524"/>
          </a:xfrm>
          <a:prstGeom prst="rect">
            <a:avLst/>
          </a:prstGeom>
        </p:spPr>
        <p:txBody>
          <a:bodyPr anchor="ctr"/>
          <a:lstStyle>
            <a:lvl1pPr marL="0" indent="0" algn="ctr">
              <a:buFontTx/>
              <a:buNone/>
              <a:defRPr sz="2500" b="1" i="0">
                <a:solidFill>
                  <a:schemeClr val="bg1"/>
                </a:solidFill>
                <a:latin typeface="IBM Plex Mono" panose="020B0509050203000203" pitchFamily="49" charset="77"/>
              </a:defRPr>
            </a:lvl1pPr>
            <a:lvl2pPr>
              <a:defRPr sz="2500" b="1" i="0">
                <a:solidFill>
                  <a:schemeClr val="bg1"/>
                </a:solidFill>
                <a:latin typeface="IBM Plex Sans" panose="020B0503050203000203" pitchFamily="34" charset="0"/>
              </a:defRPr>
            </a:lvl2pPr>
            <a:lvl3pPr>
              <a:defRPr sz="2500" b="1" i="0">
                <a:solidFill>
                  <a:schemeClr val="bg1"/>
                </a:solidFill>
                <a:latin typeface="IBM Plex Sans" panose="020B0503050203000203" pitchFamily="34" charset="0"/>
              </a:defRPr>
            </a:lvl3pPr>
            <a:lvl4pPr>
              <a:defRPr sz="2500" b="1" i="0">
                <a:solidFill>
                  <a:schemeClr val="bg1"/>
                </a:solidFill>
                <a:latin typeface="IBM Plex Sans" panose="020B0503050203000203" pitchFamily="34" charset="0"/>
              </a:defRPr>
            </a:lvl4pPr>
            <a:lvl5pPr>
              <a:defRPr sz="2500" b="1" i="0">
                <a:solidFill>
                  <a:schemeClr val="bg1"/>
                </a:solidFill>
                <a:latin typeface="IBM Plex Sans" panose="020B0503050203000203" pitchFamily="34" charset="0"/>
              </a:defRPr>
            </a:lvl5pPr>
          </a:lstStyle>
          <a:p>
            <a:pPr lvl="0"/>
            <a:r>
              <a:rPr lang="en-GB"/>
              <a:t>Click to edit Master text styles</a:t>
            </a:r>
          </a:p>
        </p:txBody>
      </p:sp>
      <p:sp>
        <p:nvSpPr>
          <p:cNvPr id="8" name="TextBox 7">
            <a:extLst>
              <a:ext uri="{FF2B5EF4-FFF2-40B4-BE49-F238E27FC236}">
                <a16:creationId xmlns:a16="http://schemas.microsoft.com/office/drawing/2014/main" id="{60F77A89-98FE-C54A-9C86-9C82DDA3EC49}"/>
              </a:ext>
            </a:extLst>
          </p:cNvPr>
          <p:cNvSpPr txBox="1"/>
          <p:nvPr userDrawn="1"/>
        </p:nvSpPr>
        <p:spPr>
          <a:xfrm>
            <a:off x="8777538" y="4794478"/>
            <a:ext cx="180474" cy="107722"/>
          </a:xfrm>
          <a:prstGeom prst="rect">
            <a:avLst/>
          </a:prstGeom>
          <a:noFill/>
        </p:spPr>
        <p:txBody>
          <a:bodyPr wrap="square" lIns="0" tIns="0" rIns="0" bIns="0" rtlCol="0" anchor="ctr" anchorCtr="1">
            <a:spAutoFit/>
          </a:bodyPr>
          <a:lstStyle/>
          <a:p>
            <a:pPr algn="l"/>
            <a:fld id="{BF6D60BF-7C5B-C642-B32F-723C98A621C2}" type="slidenum">
              <a:rPr lang="en-IT" sz="700" b="0" i="0" smtClean="0">
                <a:solidFill>
                  <a:schemeClr val="bg1"/>
                </a:solidFill>
                <a:latin typeface="IBM Plex Sans Light" panose="020B0403050203000203" pitchFamily="34" charset="0"/>
              </a:rPr>
              <a:t>‹#›</a:t>
            </a:fld>
            <a:endParaRPr lang="en-IT" sz="700" b="0" i="0">
              <a:solidFill>
                <a:schemeClr val="bg1"/>
              </a:solidFill>
              <a:latin typeface="IBM Plex Sans Light" panose="020B0403050203000203" pitchFamily="34" charset="0"/>
            </a:endParaRPr>
          </a:p>
        </p:txBody>
      </p:sp>
      <p:sp>
        <p:nvSpPr>
          <p:cNvPr id="9" name="Footer Placeholder 5">
            <a:extLst>
              <a:ext uri="{FF2B5EF4-FFF2-40B4-BE49-F238E27FC236}">
                <a16:creationId xmlns:a16="http://schemas.microsoft.com/office/drawing/2014/main" id="{8FB8C0CA-71A2-F442-8744-D3123F32EE56}"/>
              </a:ext>
            </a:extLst>
          </p:cNvPr>
          <p:cNvSpPr>
            <a:spLocks noGrp="1"/>
          </p:cNvSpPr>
          <p:nvPr>
            <p:ph type="ftr" sz="quarter" idx="3"/>
          </p:nvPr>
        </p:nvSpPr>
        <p:spPr>
          <a:xfrm>
            <a:off x="238026" y="4795419"/>
            <a:ext cx="3615467" cy="107722"/>
          </a:xfrm>
          <a:prstGeom prst="rect">
            <a:avLst/>
          </a:prstGeom>
        </p:spPr>
        <p:txBody>
          <a:bodyPr vert="horz" wrap="square" lIns="0" tIns="0" rIns="0" bIns="0" rtlCol="0" anchor="t">
            <a:spAutoFit/>
          </a:bodyPr>
          <a:lstStyle>
            <a:lvl1pPr algn="l">
              <a:defRPr sz="700" b="0" i="0">
                <a:solidFill>
                  <a:schemeClr val="bg1"/>
                </a:solidFill>
                <a:latin typeface="IBM Plex Sans Light" panose="020B0403050203000203" pitchFamily="34" charset="0"/>
              </a:defRPr>
            </a:lvl1pPr>
          </a:lstStyle>
          <a:p>
            <a:r>
              <a:rPr lang="en-GB"/>
              <a:t>IBM Client Engineering / © 2021 IBM Corporation</a:t>
            </a:r>
            <a:endParaRPr lang="en-IT"/>
          </a:p>
        </p:txBody>
      </p:sp>
    </p:spTree>
    <p:extLst>
      <p:ext uri="{BB962C8B-B14F-4D97-AF65-F5344CB8AC3E}">
        <p14:creationId xmlns:p14="http://schemas.microsoft.com/office/powerpoint/2010/main" val="9193462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2 - Center ">
    <p:spTree>
      <p:nvGrpSpPr>
        <p:cNvPr id="1" name=""/>
        <p:cNvGrpSpPr/>
        <p:nvPr/>
      </p:nvGrpSpPr>
      <p:grpSpPr>
        <a:xfrm>
          <a:off x="0" y="0"/>
          <a:ext cx="0" cy="0"/>
          <a:chOff x="0" y="0"/>
          <a:chExt cx="0" cy="0"/>
        </a:xfrm>
      </p:grpSpPr>
      <p:pic>
        <p:nvPicPr>
          <p:cNvPr id="3" name="Picture 2" descr="A group of people writing on a whiteboard&#10;&#10;Description automatically generated with medium confidence">
            <a:extLst>
              <a:ext uri="{FF2B5EF4-FFF2-40B4-BE49-F238E27FC236}">
                <a16:creationId xmlns:a16="http://schemas.microsoft.com/office/drawing/2014/main" id="{E87D83D1-8467-F84C-87E4-68523EF5482A}"/>
              </a:ext>
            </a:extLst>
          </p:cNvPr>
          <p:cNvPicPr>
            <a:picLocks noChangeAspect="1"/>
          </p:cNvPicPr>
          <p:nvPr userDrawn="1"/>
        </p:nvPicPr>
        <p:blipFill rotWithShape="1">
          <a:blip r:embed="rId2"/>
          <a:srcRect t="7791" b="7791"/>
          <a:stretch/>
        </p:blipFill>
        <p:spPr>
          <a:xfrm>
            <a:off x="0" y="0"/>
            <a:ext cx="9144000" cy="5143500"/>
          </a:xfrm>
          <a:prstGeom prst="rect">
            <a:avLst/>
          </a:prstGeom>
        </p:spPr>
      </p:pic>
      <p:sp>
        <p:nvSpPr>
          <p:cNvPr id="4" name="Text Placeholder 3">
            <a:extLst>
              <a:ext uri="{FF2B5EF4-FFF2-40B4-BE49-F238E27FC236}">
                <a16:creationId xmlns:a16="http://schemas.microsoft.com/office/drawing/2014/main" id="{09A85CBC-97AD-164B-B0D4-296EA612E7E1}"/>
              </a:ext>
            </a:extLst>
          </p:cNvPr>
          <p:cNvSpPr>
            <a:spLocks noGrp="1"/>
          </p:cNvSpPr>
          <p:nvPr>
            <p:ph type="body" sz="quarter" idx="12"/>
          </p:nvPr>
        </p:nvSpPr>
        <p:spPr>
          <a:xfrm>
            <a:off x="468313" y="1930399"/>
            <a:ext cx="8207375" cy="1279525"/>
          </a:xfrm>
          <a:prstGeom prst="rect">
            <a:avLst/>
          </a:prstGeom>
        </p:spPr>
        <p:txBody>
          <a:bodyPr anchor="ctr"/>
          <a:lstStyle>
            <a:lvl1pPr marL="0" indent="0" algn="ctr">
              <a:buFontTx/>
              <a:buNone/>
              <a:defRPr sz="2500" b="1" i="0">
                <a:solidFill>
                  <a:schemeClr val="bg1"/>
                </a:solidFill>
                <a:latin typeface="IBM Plex Mono" panose="020B0509050203000203" pitchFamily="49" charset="77"/>
              </a:defRPr>
            </a:lvl1pPr>
            <a:lvl2pPr>
              <a:defRPr sz="2500" b="1" i="0">
                <a:solidFill>
                  <a:schemeClr val="bg1"/>
                </a:solidFill>
                <a:latin typeface="IBM Plex Sans" panose="020B0503050203000203" pitchFamily="34" charset="0"/>
              </a:defRPr>
            </a:lvl2pPr>
            <a:lvl3pPr>
              <a:defRPr sz="2500" b="1" i="0">
                <a:solidFill>
                  <a:schemeClr val="bg1"/>
                </a:solidFill>
                <a:latin typeface="IBM Plex Sans" panose="020B0503050203000203" pitchFamily="34" charset="0"/>
              </a:defRPr>
            </a:lvl3pPr>
            <a:lvl4pPr>
              <a:defRPr sz="2500" b="1" i="0">
                <a:solidFill>
                  <a:schemeClr val="bg1"/>
                </a:solidFill>
                <a:latin typeface="IBM Plex Sans" panose="020B0503050203000203" pitchFamily="34" charset="0"/>
              </a:defRPr>
            </a:lvl4pPr>
            <a:lvl5pPr>
              <a:defRPr sz="2500" b="1" i="0">
                <a:solidFill>
                  <a:schemeClr val="bg1"/>
                </a:solidFill>
                <a:latin typeface="IBM Plex Sans" panose="020B0503050203000203" pitchFamily="34" charset="0"/>
              </a:defRPr>
            </a:lvl5pPr>
          </a:lstStyle>
          <a:p>
            <a:pPr lvl="0"/>
            <a:r>
              <a:rPr lang="en-GB"/>
              <a:t>Click to edit Master text styles</a:t>
            </a:r>
          </a:p>
        </p:txBody>
      </p:sp>
      <p:sp>
        <p:nvSpPr>
          <p:cNvPr id="7" name="TextBox 6">
            <a:extLst>
              <a:ext uri="{FF2B5EF4-FFF2-40B4-BE49-F238E27FC236}">
                <a16:creationId xmlns:a16="http://schemas.microsoft.com/office/drawing/2014/main" id="{CA46F4A7-E229-314C-A9CC-B8528DC22871}"/>
              </a:ext>
            </a:extLst>
          </p:cNvPr>
          <p:cNvSpPr txBox="1"/>
          <p:nvPr userDrawn="1"/>
        </p:nvSpPr>
        <p:spPr>
          <a:xfrm>
            <a:off x="8777538" y="4794478"/>
            <a:ext cx="180474" cy="107722"/>
          </a:xfrm>
          <a:prstGeom prst="rect">
            <a:avLst/>
          </a:prstGeom>
          <a:noFill/>
        </p:spPr>
        <p:txBody>
          <a:bodyPr wrap="square" lIns="0" tIns="0" rIns="0" bIns="0" rtlCol="0" anchor="ctr" anchorCtr="1">
            <a:spAutoFit/>
          </a:bodyPr>
          <a:lstStyle/>
          <a:p>
            <a:pPr algn="l"/>
            <a:fld id="{BF6D60BF-7C5B-C642-B32F-723C98A621C2}" type="slidenum">
              <a:rPr lang="en-IT" sz="700" b="0" i="0" smtClean="0">
                <a:solidFill>
                  <a:schemeClr val="bg1"/>
                </a:solidFill>
                <a:latin typeface="IBM Plex Sans Light" panose="020B0403050203000203" pitchFamily="34" charset="0"/>
              </a:rPr>
              <a:t>‹#›</a:t>
            </a:fld>
            <a:endParaRPr lang="en-IT" sz="700" b="0" i="0">
              <a:solidFill>
                <a:schemeClr val="bg1"/>
              </a:solidFill>
              <a:latin typeface="IBM Plex Sans Light" panose="020B0403050203000203" pitchFamily="34" charset="0"/>
            </a:endParaRPr>
          </a:p>
        </p:txBody>
      </p:sp>
      <p:sp>
        <p:nvSpPr>
          <p:cNvPr id="9" name="Footer Placeholder 5">
            <a:extLst>
              <a:ext uri="{FF2B5EF4-FFF2-40B4-BE49-F238E27FC236}">
                <a16:creationId xmlns:a16="http://schemas.microsoft.com/office/drawing/2014/main" id="{52BA9883-1FA0-1842-A5D1-15673FD4D97A}"/>
              </a:ext>
            </a:extLst>
          </p:cNvPr>
          <p:cNvSpPr>
            <a:spLocks noGrp="1"/>
          </p:cNvSpPr>
          <p:nvPr>
            <p:ph type="ftr" sz="quarter" idx="3"/>
          </p:nvPr>
        </p:nvSpPr>
        <p:spPr>
          <a:xfrm>
            <a:off x="238026" y="4795419"/>
            <a:ext cx="3615467" cy="107722"/>
          </a:xfrm>
          <a:prstGeom prst="rect">
            <a:avLst/>
          </a:prstGeom>
        </p:spPr>
        <p:txBody>
          <a:bodyPr vert="horz" wrap="square" lIns="0" tIns="0" rIns="0" bIns="0" rtlCol="0" anchor="t">
            <a:spAutoFit/>
          </a:bodyPr>
          <a:lstStyle>
            <a:lvl1pPr algn="l">
              <a:defRPr sz="700" b="0" i="0">
                <a:solidFill>
                  <a:schemeClr val="bg1"/>
                </a:solidFill>
                <a:latin typeface="IBM Plex Sans Light" panose="020B0403050203000203" pitchFamily="34" charset="0"/>
              </a:defRPr>
            </a:lvl1pPr>
          </a:lstStyle>
          <a:p>
            <a:r>
              <a:rPr lang="en-GB"/>
              <a:t>IBM Client Engineering / © 2021 IBM Corporation</a:t>
            </a:r>
            <a:endParaRPr lang="en-IT"/>
          </a:p>
        </p:txBody>
      </p:sp>
    </p:spTree>
    <p:extLst>
      <p:ext uri="{BB962C8B-B14F-4D97-AF65-F5344CB8AC3E}">
        <p14:creationId xmlns:p14="http://schemas.microsoft.com/office/powerpoint/2010/main" val="8932755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1 - Left">
    <p:spTree>
      <p:nvGrpSpPr>
        <p:cNvPr id="1" name=""/>
        <p:cNvGrpSpPr/>
        <p:nvPr/>
      </p:nvGrpSpPr>
      <p:grpSpPr>
        <a:xfrm>
          <a:off x="0" y="0"/>
          <a:ext cx="0" cy="0"/>
          <a:chOff x="0" y="0"/>
          <a:chExt cx="0" cy="0"/>
        </a:xfrm>
      </p:grpSpPr>
      <p:pic>
        <p:nvPicPr>
          <p:cNvPr id="5" name="Picture 4" descr="A person painting a wall&#10;&#10;Description automatically generated with low confidence">
            <a:extLst>
              <a:ext uri="{FF2B5EF4-FFF2-40B4-BE49-F238E27FC236}">
                <a16:creationId xmlns:a16="http://schemas.microsoft.com/office/drawing/2014/main" id="{12B3589E-4ABD-9E48-8FB0-9D5D3A3AE03B}"/>
              </a:ext>
            </a:extLst>
          </p:cNvPr>
          <p:cNvPicPr>
            <a:picLocks noChangeAspect="1"/>
          </p:cNvPicPr>
          <p:nvPr userDrawn="1"/>
        </p:nvPicPr>
        <p:blipFill rotWithShape="1">
          <a:blip r:embed="rId2"/>
          <a:srcRect t="8554" b="11887"/>
          <a:stretch/>
        </p:blipFill>
        <p:spPr>
          <a:xfrm>
            <a:off x="0" y="-1"/>
            <a:ext cx="9144000" cy="5143501"/>
          </a:xfrm>
          <a:prstGeom prst="rect">
            <a:avLst/>
          </a:prstGeom>
        </p:spPr>
      </p:pic>
      <p:sp>
        <p:nvSpPr>
          <p:cNvPr id="10" name="Text Placeholder 3">
            <a:extLst>
              <a:ext uri="{FF2B5EF4-FFF2-40B4-BE49-F238E27FC236}">
                <a16:creationId xmlns:a16="http://schemas.microsoft.com/office/drawing/2014/main" id="{C1944545-F61D-6D46-90BD-2E32B488BCD4}"/>
              </a:ext>
            </a:extLst>
          </p:cNvPr>
          <p:cNvSpPr>
            <a:spLocks noGrp="1"/>
          </p:cNvSpPr>
          <p:nvPr>
            <p:ph type="body" sz="quarter" idx="12" hasCustomPrompt="1"/>
          </p:nvPr>
        </p:nvSpPr>
        <p:spPr>
          <a:xfrm>
            <a:off x="235744" y="661195"/>
            <a:ext cx="3615467" cy="1910555"/>
          </a:xfrm>
          <a:prstGeom prst="rect">
            <a:avLst/>
          </a:prstGeom>
        </p:spPr>
        <p:txBody>
          <a:bodyPr lIns="0" tIns="0" rIns="0" bIns="0" anchor="t"/>
          <a:lstStyle>
            <a:lvl1pPr marL="0" indent="0" algn="l">
              <a:spcBef>
                <a:spcPts val="0"/>
              </a:spcBef>
              <a:buFontTx/>
              <a:buNone/>
              <a:defRPr sz="2500" b="1" i="0">
                <a:solidFill>
                  <a:schemeClr val="bg1"/>
                </a:solidFill>
                <a:latin typeface="IBM Plex Mono" panose="020B0509050203000203" pitchFamily="49" charset="77"/>
              </a:defRPr>
            </a:lvl1pPr>
            <a:lvl2pPr>
              <a:defRPr sz="2500" b="1" i="0">
                <a:solidFill>
                  <a:schemeClr val="bg1"/>
                </a:solidFill>
                <a:latin typeface="IBM Plex Sans" panose="020B0503050203000203" pitchFamily="34" charset="0"/>
              </a:defRPr>
            </a:lvl2pPr>
            <a:lvl3pPr>
              <a:defRPr sz="2500" b="1" i="0">
                <a:solidFill>
                  <a:schemeClr val="bg1"/>
                </a:solidFill>
                <a:latin typeface="IBM Plex Sans" panose="020B0503050203000203" pitchFamily="34" charset="0"/>
              </a:defRPr>
            </a:lvl3pPr>
            <a:lvl4pPr>
              <a:defRPr sz="2500" b="1" i="0">
                <a:solidFill>
                  <a:schemeClr val="bg1"/>
                </a:solidFill>
                <a:latin typeface="IBM Plex Sans" panose="020B0503050203000203" pitchFamily="34" charset="0"/>
              </a:defRPr>
            </a:lvl4pPr>
            <a:lvl5pPr>
              <a:defRPr sz="2500" b="1" i="0">
                <a:solidFill>
                  <a:schemeClr val="bg1"/>
                </a:solidFill>
                <a:latin typeface="IBM Plex Sans" panose="020B0503050203000203" pitchFamily="34" charset="0"/>
              </a:defRPr>
            </a:lvl5pPr>
          </a:lstStyle>
          <a:p>
            <a:pPr lvl="0"/>
            <a:r>
              <a:rPr lang="en-GB"/>
              <a:t>Click to edit Master text styles and your title</a:t>
            </a:r>
          </a:p>
        </p:txBody>
      </p:sp>
      <p:sp>
        <p:nvSpPr>
          <p:cNvPr id="7" name="TextBox 6">
            <a:extLst>
              <a:ext uri="{FF2B5EF4-FFF2-40B4-BE49-F238E27FC236}">
                <a16:creationId xmlns:a16="http://schemas.microsoft.com/office/drawing/2014/main" id="{48AF6BC3-598D-0B43-ACCA-C30403A6B0FC}"/>
              </a:ext>
            </a:extLst>
          </p:cNvPr>
          <p:cNvSpPr txBox="1"/>
          <p:nvPr userDrawn="1"/>
        </p:nvSpPr>
        <p:spPr>
          <a:xfrm>
            <a:off x="8777538" y="4794478"/>
            <a:ext cx="180474" cy="107722"/>
          </a:xfrm>
          <a:prstGeom prst="rect">
            <a:avLst/>
          </a:prstGeom>
          <a:noFill/>
        </p:spPr>
        <p:txBody>
          <a:bodyPr wrap="square" lIns="0" tIns="0" rIns="0" bIns="0" rtlCol="0" anchor="ctr" anchorCtr="1">
            <a:spAutoFit/>
          </a:bodyPr>
          <a:lstStyle/>
          <a:p>
            <a:pPr algn="l"/>
            <a:fld id="{BF6D60BF-7C5B-C642-B32F-723C98A621C2}" type="slidenum">
              <a:rPr lang="en-IT" sz="700" b="0" i="0" smtClean="0">
                <a:solidFill>
                  <a:schemeClr val="bg1"/>
                </a:solidFill>
                <a:latin typeface="IBM Plex Sans Light" panose="020B0403050203000203" pitchFamily="34" charset="0"/>
              </a:rPr>
              <a:t>‹#›</a:t>
            </a:fld>
            <a:endParaRPr lang="en-IT" sz="700" b="0" i="0">
              <a:solidFill>
                <a:schemeClr val="bg1"/>
              </a:solidFill>
              <a:latin typeface="IBM Plex Sans Light" panose="020B0403050203000203" pitchFamily="34" charset="0"/>
            </a:endParaRPr>
          </a:p>
        </p:txBody>
      </p:sp>
      <p:sp>
        <p:nvSpPr>
          <p:cNvPr id="9" name="Footer Placeholder 5">
            <a:extLst>
              <a:ext uri="{FF2B5EF4-FFF2-40B4-BE49-F238E27FC236}">
                <a16:creationId xmlns:a16="http://schemas.microsoft.com/office/drawing/2014/main" id="{72F784F4-B175-A24C-B130-613AD2DA64A4}"/>
              </a:ext>
            </a:extLst>
          </p:cNvPr>
          <p:cNvSpPr>
            <a:spLocks noGrp="1"/>
          </p:cNvSpPr>
          <p:nvPr>
            <p:ph type="ftr" sz="quarter" idx="3"/>
          </p:nvPr>
        </p:nvSpPr>
        <p:spPr>
          <a:xfrm>
            <a:off x="238026" y="4795419"/>
            <a:ext cx="3615467" cy="107722"/>
          </a:xfrm>
          <a:prstGeom prst="rect">
            <a:avLst/>
          </a:prstGeom>
        </p:spPr>
        <p:txBody>
          <a:bodyPr vert="horz" wrap="square" lIns="0" tIns="0" rIns="0" bIns="0" rtlCol="0" anchor="t">
            <a:spAutoFit/>
          </a:bodyPr>
          <a:lstStyle>
            <a:lvl1pPr algn="l">
              <a:defRPr sz="700" b="0" i="0">
                <a:solidFill>
                  <a:schemeClr val="bg1"/>
                </a:solidFill>
                <a:latin typeface="IBM Plex Sans Light" panose="020B0403050203000203" pitchFamily="34" charset="0"/>
              </a:defRPr>
            </a:lvl1pPr>
          </a:lstStyle>
          <a:p>
            <a:r>
              <a:rPr lang="en-GB"/>
              <a:t>IBM Client Engineering / © 2021 IBM Corporation</a:t>
            </a:r>
            <a:endParaRPr lang="en-IT"/>
          </a:p>
        </p:txBody>
      </p:sp>
    </p:spTree>
    <p:extLst>
      <p:ext uri="{BB962C8B-B14F-4D97-AF65-F5344CB8AC3E}">
        <p14:creationId xmlns:p14="http://schemas.microsoft.com/office/powerpoint/2010/main" val="244546665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1 - Right">
    <p:spTree>
      <p:nvGrpSpPr>
        <p:cNvPr id="1" name=""/>
        <p:cNvGrpSpPr/>
        <p:nvPr/>
      </p:nvGrpSpPr>
      <p:grpSpPr>
        <a:xfrm>
          <a:off x="0" y="0"/>
          <a:ext cx="0" cy="0"/>
          <a:chOff x="0" y="0"/>
          <a:chExt cx="0" cy="0"/>
        </a:xfrm>
      </p:grpSpPr>
      <p:pic>
        <p:nvPicPr>
          <p:cNvPr id="5" name="Picture 4" descr="A person painting a wall&#10;&#10;Description automatically generated with low confidence">
            <a:extLst>
              <a:ext uri="{FF2B5EF4-FFF2-40B4-BE49-F238E27FC236}">
                <a16:creationId xmlns:a16="http://schemas.microsoft.com/office/drawing/2014/main" id="{12B3589E-4ABD-9E48-8FB0-9D5D3A3AE03B}"/>
              </a:ext>
            </a:extLst>
          </p:cNvPr>
          <p:cNvPicPr>
            <a:picLocks noChangeAspect="1"/>
          </p:cNvPicPr>
          <p:nvPr userDrawn="1"/>
        </p:nvPicPr>
        <p:blipFill rotWithShape="1">
          <a:blip r:embed="rId2"/>
          <a:srcRect t="8554" b="11887"/>
          <a:stretch/>
        </p:blipFill>
        <p:spPr>
          <a:xfrm>
            <a:off x="0" y="0"/>
            <a:ext cx="9144000" cy="5143501"/>
          </a:xfrm>
          <a:prstGeom prst="rect">
            <a:avLst/>
          </a:prstGeom>
        </p:spPr>
      </p:pic>
      <p:sp>
        <p:nvSpPr>
          <p:cNvPr id="10" name="Text Placeholder 3">
            <a:extLst>
              <a:ext uri="{FF2B5EF4-FFF2-40B4-BE49-F238E27FC236}">
                <a16:creationId xmlns:a16="http://schemas.microsoft.com/office/drawing/2014/main" id="{C1944545-F61D-6D46-90BD-2E32B488BCD4}"/>
              </a:ext>
            </a:extLst>
          </p:cNvPr>
          <p:cNvSpPr>
            <a:spLocks noGrp="1"/>
          </p:cNvSpPr>
          <p:nvPr>
            <p:ph type="body" sz="quarter" idx="12" hasCustomPrompt="1"/>
          </p:nvPr>
        </p:nvSpPr>
        <p:spPr>
          <a:xfrm>
            <a:off x="5297038" y="658365"/>
            <a:ext cx="3622675" cy="1913386"/>
          </a:xfrm>
          <a:prstGeom prst="rect">
            <a:avLst/>
          </a:prstGeom>
        </p:spPr>
        <p:txBody>
          <a:bodyPr lIns="0" tIns="0" rIns="0" bIns="0" anchor="t"/>
          <a:lstStyle>
            <a:lvl1pPr marL="0" indent="0" algn="l">
              <a:spcBef>
                <a:spcPts val="0"/>
              </a:spcBef>
              <a:buFontTx/>
              <a:buNone/>
              <a:defRPr sz="2500" b="1" i="0">
                <a:solidFill>
                  <a:schemeClr val="bg1"/>
                </a:solidFill>
                <a:latin typeface="IBM Plex Mono" panose="020B0509050203000203" pitchFamily="49" charset="77"/>
              </a:defRPr>
            </a:lvl1pPr>
            <a:lvl2pPr>
              <a:defRPr sz="2500" b="1" i="0">
                <a:solidFill>
                  <a:schemeClr val="bg1"/>
                </a:solidFill>
                <a:latin typeface="IBM Plex Sans" panose="020B0503050203000203" pitchFamily="34" charset="0"/>
              </a:defRPr>
            </a:lvl2pPr>
            <a:lvl3pPr>
              <a:defRPr sz="2500" b="1" i="0">
                <a:solidFill>
                  <a:schemeClr val="bg1"/>
                </a:solidFill>
                <a:latin typeface="IBM Plex Sans" panose="020B0503050203000203" pitchFamily="34" charset="0"/>
              </a:defRPr>
            </a:lvl3pPr>
            <a:lvl4pPr>
              <a:defRPr sz="2500" b="1" i="0">
                <a:solidFill>
                  <a:schemeClr val="bg1"/>
                </a:solidFill>
                <a:latin typeface="IBM Plex Sans" panose="020B0503050203000203" pitchFamily="34" charset="0"/>
              </a:defRPr>
            </a:lvl4pPr>
            <a:lvl5pPr>
              <a:defRPr sz="2500" b="1" i="0">
                <a:solidFill>
                  <a:schemeClr val="bg1"/>
                </a:solidFill>
                <a:latin typeface="IBM Plex Sans" panose="020B0503050203000203" pitchFamily="34" charset="0"/>
              </a:defRPr>
            </a:lvl5pPr>
          </a:lstStyle>
          <a:p>
            <a:pPr lvl="0"/>
            <a:r>
              <a:rPr lang="en-GB"/>
              <a:t>Click to edit Master text styles and your title</a:t>
            </a:r>
          </a:p>
        </p:txBody>
      </p:sp>
      <p:sp>
        <p:nvSpPr>
          <p:cNvPr id="7" name="TextBox 6">
            <a:extLst>
              <a:ext uri="{FF2B5EF4-FFF2-40B4-BE49-F238E27FC236}">
                <a16:creationId xmlns:a16="http://schemas.microsoft.com/office/drawing/2014/main" id="{A2F57B64-8158-FF4B-B9CC-B7FB2C92A13C}"/>
              </a:ext>
            </a:extLst>
          </p:cNvPr>
          <p:cNvSpPr txBox="1"/>
          <p:nvPr userDrawn="1"/>
        </p:nvSpPr>
        <p:spPr>
          <a:xfrm>
            <a:off x="8777538" y="4794478"/>
            <a:ext cx="180474" cy="107722"/>
          </a:xfrm>
          <a:prstGeom prst="rect">
            <a:avLst/>
          </a:prstGeom>
          <a:noFill/>
        </p:spPr>
        <p:txBody>
          <a:bodyPr wrap="square" lIns="0" tIns="0" rIns="0" bIns="0" rtlCol="0" anchor="ctr" anchorCtr="1">
            <a:spAutoFit/>
          </a:bodyPr>
          <a:lstStyle/>
          <a:p>
            <a:pPr algn="l"/>
            <a:fld id="{BF6D60BF-7C5B-C642-B32F-723C98A621C2}" type="slidenum">
              <a:rPr lang="en-IT" sz="700" b="0" i="0" smtClean="0">
                <a:solidFill>
                  <a:schemeClr val="bg1"/>
                </a:solidFill>
                <a:latin typeface="IBM Plex Sans Light" panose="020B0403050203000203" pitchFamily="34" charset="0"/>
              </a:rPr>
              <a:t>‹#›</a:t>
            </a:fld>
            <a:endParaRPr lang="en-IT" sz="700" b="0" i="0">
              <a:solidFill>
                <a:schemeClr val="bg1"/>
              </a:solidFill>
              <a:latin typeface="IBM Plex Sans Light" panose="020B0403050203000203" pitchFamily="34" charset="0"/>
            </a:endParaRPr>
          </a:p>
        </p:txBody>
      </p:sp>
      <p:sp>
        <p:nvSpPr>
          <p:cNvPr id="9" name="Footer Placeholder 5">
            <a:extLst>
              <a:ext uri="{FF2B5EF4-FFF2-40B4-BE49-F238E27FC236}">
                <a16:creationId xmlns:a16="http://schemas.microsoft.com/office/drawing/2014/main" id="{D95C9EFD-C5B2-CF46-AB28-695393A411CF}"/>
              </a:ext>
            </a:extLst>
          </p:cNvPr>
          <p:cNvSpPr>
            <a:spLocks noGrp="1"/>
          </p:cNvSpPr>
          <p:nvPr>
            <p:ph type="ftr" sz="quarter" idx="3"/>
          </p:nvPr>
        </p:nvSpPr>
        <p:spPr>
          <a:xfrm>
            <a:off x="238026" y="4795419"/>
            <a:ext cx="3615467" cy="107722"/>
          </a:xfrm>
          <a:prstGeom prst="rect">
            <a:avLst/>
          </a:prstGeom>
        </p:spPr>
        <p:txBody>
          <a:bodyPr vert="horz" wrap="square" lIns="0" tIns="0" rIns="0" bIns="0" rtlCol="0" anchor="t">
            <a:spAutoFit/>
          </a:bodyPr>
          <a:lstStyle>
            <a:lvl1pPr algn="l">
              <a:defRPr sz="700" b="0" i="0">
                <a:solidFill>
                  <a:schemeClr val="bg1"/>
                </a:solidFill>
                <a:latin typeface="IBM Plex Sans Light" panose="020B0403050203000203" pitchFamily="34" charset="0"/>
              </a:defRPr>
            </a:lvl1pPr>
          </a:lstStyle>
          <a:p>
            <a:r>
              <a:rPr lang="en-GB"/>
              <a:t>IBM Client Engineering / © 2021 IBM Corporation</a:t>
            </a:r>
            <a:endParaRPr lang="en-IT"/>
          </a:p>
        </p:txBody>
      </p:sp>
    </p:spTree>
    <p:extLst>
      <p:ext uri="{BB962C8B-B14F-4D97-AF65-F5344CB8AC3E}">
        <p14:creationId xmlns:p14="http://schemas.microsoft.com/office/powerpoint/2010/main" val="9216196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Half Page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042880D-CBF3-3D40-B5AF-772B50A44275}"/>
              </a:ext>
            </a:extLst>
          </p:cNvPr>
          <p:cNvSpPr/>
          <p:nvPr userDrawn="1"/>
        </p:nvSpPr>
        <p:spPr bwMode="auto">
          <a:xfrm>
            <a:off x="4572000" y="0"/>
            <a:ext cx="4572000" cy="5143500"/>
          </a:xfrm>
          <a:prstGeom prst="rect">
            <a:avLst/>
          </a:prstGeom>
          <a:solidFill>
            <a:schemeClr val="tx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T" sz="1400" b="0" i="0" u="none" strike="noStrike" cap="none" normalizeH="0" baseline="0">
              <a:ln>
                <a:noFill/>
              </a:ln>
              <a:solidFill>
                <a:schemeClr val="bg1"/>
              </a:solidFill>
              <a:effectLst/>
              <a:latin typeface="IBM Plex Sans" panose="020B0503050203000203" pitchFamily="34" charset="0"/>
            </a:endParaRPr>
          </a:p>
        </p:txBody>
      </p:sp>
      <p:sp>
        <p:nvSpPr>
          <p:cNvPr id="2" name="Footer Placeholder 1">
            <a:extLst>
              <a:ext uri="{FF2B5EF4-FFF2-40B4-BE49-F238E27FC236}">
                <a16:creationId xmlns:a16="http://schemas.microsoft.com/office/drawing/2014/main" id="{75BFA377-25C7-8849-8FA1-D50276AB5FFF}"/>
              </a:ext>
            </a:extLst>
          </p:cNvPr>
          <p:cNvSpPr>
            <a:spLocks noGrp="1"/>
          </p:cNvSpPr>
          <p:nvPr>
            <p:ph type="ftr" sz="quarter" idx="24"/>
          </p:nvPr>
        </p:nvSpPr>
        <p:spPr/>
        <p:txBody>
          <a:bodyPr/>
          <a:lstStyle/>
          <a:p>
            <a:r>
              <a:rPr lang="en-GB"/>
              <a:t>IBM Client Engineering / © 2021 IBM Corporation</a:t>
            </a:r>
            <a:endParaRPr lang="en-IT"/>
          </a:p>
        </p:txBody>
      </p:sp>
      <p:sp>
        <p:nvSpPr>
          <p:cNvPr id="8" name="Content Placeholder 6">
            <a:extLst>
              <a:ext uri="{FF2B5EF4-FFF2-40B4-BE49-F238E27FC236}">
                <a16:creationId xmlns:a16="http://schemas.microsoft.com/office/drawing/2014/main" id="{86DC33E0-E2A0-6043-AA96-659A0ED8F358}"/>
              </a:ext>
            </a:extLst>
          </p:cNvPr>
          <p:cNvSpPr>
            <a:spLocks noGrp="1"/>
          </p:cNvSpPr>
          <p:nvPr>
            <p:ph sz="quarter" idx="25"/>
          </p:nvPr>
        </p:nvSpPr>
        <p:spPr>
          <a:xfrm>
            <a:off x="237392" y="1127002"/>
            <a:ext cx="4106008" cy="3100511"/>
          </a:xfrm>
          <a:prstGeom prst="rect">
            <a:avLst/>
          </a:prstGeom>
        </p:spPr>
        <p:txBody>
          <a:bodyPr lIns="0" tIns="0" rIns="0" bIns="0"/>
          <a:lstStyle>
            <a:lvl1pPr>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9" name="Content Placeholder 6">
            <a:extLst>
              <a:ext uri="{FF2B5EF4-FFF2-40B4-BE49-F238E27FC236}">
                <a16:creationId xmlns:a16="http://schemas.microsoft.com/office/drawing/2014/main" id="{0191BA29-99FD-F04E-A2F9-EFC3C60B4711}"/>
              </a:ext>
            </a:extLst>
          </p:cNvPr>
          <p:cNvSpPr>
            <a:spLocks noGrp="1"/>
          </p:cNvSpPr>
          <p:nvPr>
            <p:ph sz="quarter" idx="26"/>
          </p:nvPr>
        </p:nvSpPr>
        <p:spPr>
          <a:xfrm>
            <a:off x="4809392" y="1127002"/>
            <a:ext cx="4106008" cy="3100511"/>
          </a:xfrm>
          <a:prstGeom prst="rect">
            <a:avLst/>
          </a:prstGeom>
        </p:spPr>
        <p:txBody>
          <a:bodyPr lIns="0" tIns="0" rIns="0" bIns="0"/>
          <a:lstStyle>
            <a:lvl1pPr>
              <a:defRPr sz="12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10" name="Title 2">
            <a:extLst>
              <a:ext uri="{FF2B5EF4-FFF2-40B4-BE49-F238E27FC236}">
                <a16:creationId xmlns:a16="http://schemas.microsoft.com/office/drawing/2014/main" id="{DE82D6F3-1D58-7745-B9E3-E329A58EE5E9}"/>
              </a:ext>
            </a:extLst>
          </p:cNvPr>
          <p:cNvSpPr>
            <a:spLocks noGrp="1"/>
          </p:cNvSpPr>
          <p:nvPr>
            <p:ph type="title"/>
          </p:nvPr>
        </p:nvSpPr>
        <p:spPr>
          <a:xfrm>
            <a:off x="246062" y="243376"/>
            <a:ext cx="4097338" cy="692497"/>
          </a:xfrm>
          <a:prstGeom prst="rect">
            <a:avLst/>
          </a:prstGeom>
        </p:spPr>
        <p:txBody>
          <a:bodyPr wrap="square" lIns="0" tIns="0" rIns="0" bIns="0">
            <a:spAutoFit/>
          </a:bodyPr>
          <a:lstStyle>
            <a:lvl1pPr>
              <a:defRPr b="1" i="0">
                <a:solidFill>
                  <a:schemeClr val="bg1"/>
                </a:solidFill>
                <a:latin typeface="IBM Plex Mono" panose="020B0509050203000203" pitchFamily="49" charset="77"/>
              </a:defRPr>
            </a:lvl1pPr>
          </a:lstStyle>
          <a:p>
            <a:r>
              <a:rPr lang="en-GB"/>
              <a:t>Click to edit Master title style</a:t>
            </a:r>
            <a:endParaRPr lang="en-IT"/>
          </a:p>
        </p:txBody>
      </p:sp>
      <p:sp>
        <p:nvSpPr>
          <p:cNvPr id="11" name="TextBox 10">
            <a:extLst>
              <a:ext uri="{FF2B5EF4-FFF2-40B4-BE49-F238E27FC236}">
                <a16:creationId xmlns:a16="http://schemas.microsoft.com/office/drawing/2014/main" id="{E293AFE8-5921-584D-BF7D-DFE3294AAE3C}"/>
              </a:ext>
            </a:extLst>
          </p:cNvPr>
          <p:cNvSpPr txBox="1"/>
          <p:nvPr userDrawn="1"/>
        </p:nvSpPr>
        <p:spPr>
          <a:xfrm>
            <a:off x="8777538" y="4794478"/>
            <a:ext cx="180474" cy="107722"/>
          </a:xfrm>
          <a:prstGeom prst="rect">
            <a:avLst/>
          </a:prstGeom>
          <a:noFill/>
        </p:spPr>
        <p:txBody>
          <a:bodyPr wrap="square" lIns="0" tIns="0" rIns="0" bIns="0" rtlCol="0" anchor="ctr" anchorCtr="1">
            <a:spAutoFit/>
          </a:bodyPr>
          <a:lstStyle/>
          <a:p>
            <a:pPr algn="l"/>
            <a:fld id="{BF6D60BF-7C5B-C642-B32F-723C98A621C2}" type="slidenum">
              <a:rPr lang="en-IT" sz="700" b="0" i="0" smtClean="0">
                <a:solidFill>
                  <a:schemeClr val="tx1"/>
                </a:solidFill>
                <a:latin typeface="IBM Plex Sans Light" panose="020B0403050203000203" pitchFamily="34" charset="0"/>
              </a:rPr>
              <a:t>‹#›</a:t>
            </a:fld>
            <a:endParaRPr lang="en-IT" sz="700" b="0" i="0">
              <a:solidFill>
                <a:schemeClr val="tx1"/>
              </a:solidFill>
              <a:latin typeface="IBM Plex Sans Light" panose="020B0403050203000203" pitchFamily="34" charset="0"/>
            </a:endParaRPr>
          </a:p>
        </p:txBody>
      </p:sp>
    </p:spTree>
    <p:extLst>
      <p:ext uri="{BB962C8B-B14F-4D97-AF65-F5344CB8AC3E}">
        <p14:creationId xmlns:p14="http://schemas.microsoft.com/office/powerpoint/2010/main" val="16483241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2 - Left">
    <p:spTree>
      <p:nvGrpSpPr>
        <p:cNvPr id="1" name=""/>
        <p:cNvGrpSpPr/>
        <p:nvPr/>
      </p:nvGrpSpPr>
      <p:grpSpPr>
        <a:xfrm>
          <a:off x="0" y="0"/>
          <a:ext cx="0" cy="0"/>
          <a:chOff x="0" y="0"/>
          <a:chExt cx="0" cy="0"/>
        </a:xfrm>
      </p:grpSpPr>
      <p:pic>
        <p:nvPicPr>
          <p:cNvPr id="6" name="Picture 5" descr="Two people working on their laptops&#10;&#10;Description automatically generated with medium confidence">
            <a:extLst>
              <a:ext uri="{FF2B5EF4-FFF2-40B4-BE49-F238E27FC236}">
                <a16:creationId xmlns:a16="http://schemas.microsoft.com/office/drawing/2014/main" id="{EF5E89DA-751F-4547-883B-D8591BB8679B}"/>
              </a:ext>
            </a:extLst>
          </p:cNvPr>
          <p:cNvPicPr>
            <a:picLocks noChangeAspect="1"/>
          </p:cNvPicPr>
          <p:nvPr userDrawn="1"/>
        </p:nvPicPr>
        <p:blipFill rotWithShape="1">
          <a:blip r:embed="rId2"/>
          <a:srcRect t="7824" b="7824"/>
          <a:stretch/>
        </p:blipFill>
        <p:spPr>
          <a:xfrm>
            <a:off x="0" y="0"/>
            <a:ext cx="9144000" cy="5143500"/>
          </a:xfrm>
          <a:prstGeom prst="rect">
            <a:avLst/>
          </a:prstGeom>
        </p:spPr>
      </p:pic>
      <p:sp>
        <p:nvSpPr>
          <p:cNvPr id="10" name="Text Placeholder 3">
            <a:extLst>
              <a:ext uri="{FF2B5EF4-FFF2-40B4-BE49-F238E27FC236}">
                <a16:creationId xmlns:a16="http://schemas.microsoft.com/office/drawing/2014/main" id="{C1944545-F61D-6D46-90BD-2E32B488BCD4}"/>
              </a:ext>
            </a:extLst>
          </p:cNvPr>
          <p:cNvSpPr>
            <a:spLocks noGrp="1"/>
          </p:cNvSpPr>
          <p:nvPr>
            <p:ph type="body" sz="quarter" idx="12" hasCustomPrompt="1"/>
          </p:nvPr>
        </p:nvSpPr>
        <p:spPr>
          <a:xfrm>
            <a:off x="228600" y="658365"/>
            <a:ext cx="3622675" cy="1913386"/>
          </a:xfrm>
          <a:prstGeom prst="rect">
            <a:avLst/>
          </a:prstGeom>
        </p:spPr>
        <p:txBody>
          <a:bodyPr lIns="0" tIns="0" rIns="0" bIns="0" anchor="t"/>
          <a:lstStyle>
            <a:lvl1pPr marL="0" indent="0" algn="l">
              <a:spcBef>
                <a:spcPts val="0"/>
              </a:spcBef>
              <a:buFontTx/>
              <a:buNone/>
              <a:defRPr sz="2500" b="1" i="0">
                <a:solidFill>
                  <a:schemeClr val="bg1"/>
                </a:solidFill>
                <a:latin typeface="IBM Plex Mono" panose="020B0509050203000203" pitchFamily="49" charset="77"/>
              </a:defRPr>
            </a:lvl1pPr>
            <a:lvl2pPr>
              <a:defRPr sz="2500" b="1" i="0">
                <a:solidFill>
                  <a:schemeClr val="bg1"/>
                </a:solidFill>
                <a:latin typeface="IBM Plex Sans" panose="020B0503050203000203" pitchFamily="34" charset="0"/>
              </a:defRPr>
            </a:lvl2pPr>
            <a:lvl3pPr>
              <a:defRPr sz="2500" b="1" i="0">
                <a:solidFill>
                  <a:schemeClr val="bg1"/>
                </a:solidFill>
                <a:latin typeface="IBM Plex Sans" panose="020B0503050203000203" pitchFamily="34" charset="0"/>
              </a:defRPr>
            </a:lvl3pPr>
            <a:lvl4pPr>
              <a:defRPr sz="2500" b="1" i="0">
                <a:solidFill>
                  <a:schemeClr val="bg1"/>
                </a:solidFill>
                <a:latin typeface="IBM Plex Sans" panose="020B0503050203000203" pitchFamily="34" charset="0"/>
              </a:defRPr>
            </a:lvl4pPr>
            <a:lvl5pPr>
              <a:defRPr sz="2500" b="1" i="0">
                <a:solidFill>
                  <a:schemeClr val="bg1"/>
                </a:solidFill>
                <a:latin typeface="IBM Plex Sans" panose="020B0503050203000203" pitchFamily="34" charset="0"/>
              </a:defRPr>
            </a:lvl5pPr>
          </a:lstStyle>
          <a:p>
            <a:pPr lvl="0"/>
            <a:r>
              <a:rPr lang="en-GB"/>
              <a:t>Click to edit Master text styles and your title</a:t>
            </a:r>
          </a:p>
        </p:txBody>
      </p:sp>
      <p:sp>
        <p:nvSpPr>
          <p:cNvPr id="7" name="TextBox 6">
            <a:extLst>
              <a:ext uri="{FF2B5EF4-FFF2-40B4-BE49-F238E27FC236}">
                <a16:creationId xmlns:a16="http://schemas.microsoft.com/office/drawing/2014/main" id="{8715CD84-1273-394C-A70D-D4AEB1B70B8C}"/>
              </a:ext>
            </a:extLst>
          </p:cNvPr>
          <p:cNvSpPr txBox="1"/>
          <p:nvPr userDrawn="1"/>
        </p:nvSpPr>
        <p:spPr>
          <a:xfrm>
            <a:off x="8777538" y="4794478"/>
            <a:ext cx="180474" cy="107722"/>
          </a:xfrm>
          <a:prstGeom prst="rect">
            <a:avLst/>
          </a:prstGeom>
          <a:noFill/>
        </p:spPr>
        <p:txBody>
          <a:bodyPr wrap="square" lIns="0" tIns="0" rIns="0" bIns="0" rtlCol="0" anchor="ctr" anchorCtr="1">
            <a:spAutoFit/>
          </a:bodyPr>
          <a:lstStyle/>
          <a:p>
            <a:pPr algn="l"/>
            <a:fld id="{BF6D60BF-7C5B-C642-B32F-723C98A621C2}" type="slidenum">
              <a:rPr lang="en-IT" sz="700" b="0" i="0" smtClean="0">
                <a:solidFill>
                  <a:schemeClr val="bg1"/>
                </a:solidFill>
                <a:latin typeface="IBM Plex Sans Light" panose="020B0403050203000203" pitchFamily="34" charset="0"/>
              </a:rPr>
              <a:t>‹#›</a:t>
            </a:fld>
            <a:endParaRPr lang="en-IT" sz="700" b="0" i="0">
              <a:solidFill>
                <a:schemeClr val="bg1"/>
              </a:solidFill>
              <a:latin typeface="IBM Plex Sans Light" panose="020B0403050203000203" pitchFamily="34" charset="0"/>
            </a:endParaRPr>
          </a:p>
        </p:txBody>
      </p:sp>
      <p:sp>
        <p:nvSpPr>
          <p:cNvPr id="9" name="Footer Placeholder 5">
            <a:extLst>
              <a:ext uri="{FF2B5EF4-FFF2-40B4-BE49-F238E27FC236}">
                <a16:creationId xmlns:a16="http://schemas.microsoft.com/office/drawing/2014/main" id="{FCFB7FB3-49C4-D14E-88FE-78EBDAB884C4}"/>
              </a:ext>
            </a:extLst>
          </p:cNvPr>
          <p:cNvSpPr>
            <a:spLocks noGrp="1"/>
          </p:cNvSpPr>
          <p:nvPr>
            <p:ph type="ftr" sz="quarter" idx="3"/>
          </p:nvPr>
        </p:nvSpPr>
        <p:spPr>
          <a:xfrm>
            <a:off x="238026" y="4795419"/>
            <a:ext cx="3615467" cy="107722"/>
          </a:xfrm>
          <a:prstGeom prst="rect">
            <a:avLst/>
          </a:prstGeom>
        </p:spPr>
        <p:txBody>
          <a:bodyPr vert="horz" wrap="square" lIns="0" tIns="0" rIns="0" bIns="0" rtlCol="0" anchor="t">
            <a:spAutoFit/>
          </a:bodyPr>
          <a:lstStyle>
            <a:lvl1pPr algn="l">
              <a:defRPr sz="700" b="0" i="0">
                <a:solidFill>
                  <a:schemeClr val="bg1"/>
                </a:solidFill>
                <a:latin typeface="IBM Plex Sans Light" panose="020B0403050203000203" pitchFamily="34" charset="0"/>
              </a:defRPr>
            </a:lvl1pPr>
          </a:lstStyle>
          <a:p>
            <a:r>
              <a:rPr lang="en-GB"/>
              <a:t>IBM Client Engineering / © 2021 IBM Corporation</a:t>
            </a:r>
            <a:endParaRPr lang="en-IT"/>
          </a:p>
        </p:txBody>
      </p:sp>
    </p:spTree>
    <p:extLst>
      <p:ext uri="{BB962C8B-B14F-4D97-AF65-F5344CB8AC3E}">
        <p14:creationId xmlns:p14="http://schemas.microsoft.com/office/powerpoint/2010/main" val="178695158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2 - Right">
    <p:spTree>
      <p:nvGrpSpPr>
        <p:cNvPr id="1" name=""/>
        <p:cNvGrpSpPr/>
        <p:nvPr/>
      </p:nvGrpSpPr>
      <p:grpSpPr>
        <a:xfrm>
          <a:off x="0" y="0"/>
          <a:ext cx="0" cy="0"/>
          <a:chOff x="0" y="0"/>
          <a:chExt cx="0" cy="0"/>
        </a:xfrm>
      </p:grpSpPr>
      <p:pic>
        <p:nvPicPr>
          <p:cNvPr id="9" name="Picture 8" descr="Two people working on their laptops&#10;&#10;Description automatically generated with medium confidence">
            <a:extLst>
              <a:ext uri="{FF2B5EF4-FFF2-40B4-BE49-F238E27FC236}">
                <a16:creationId xmlns:a16="http://schemas.microsoft.com/office/drawing/2014/main" id="{83FD3695-5974-CF47-81A9-60A8FE8C2205}"/>
              </a:ext>
            </a:extLst>
          </p:cNvPr>
          <p:cNvPicPr>
            <a:picLocks noChangeAspect="1"/>
          </p:cNvPicPr>
          <p:nvPr userDrawn="1"/>
        </p:nvPicPr>
        <p:blipFill rotWithShape="1">
          <a:blip r:embed="rId2"/>
          <a:srcRect t="7824" b="7824"/>
          <a:stretch/>
        </p:blipFill>
        <p:spPr>
          <a:xfrm>
            <a:off x="0" y="0"/>
            <a:ext cx="9144000" cy="5143500"/>
          </a:xfrm>
          <a:prstGeom prst="rect">
            <a:avLst/>
          </a:prstGeom>
        </p:spPr>
      </p:pic>
      <p:sp>
        <p:nvSpPr>
          <p:cNvPr id="7" name="Text Placeholder 3">
            <a:extLst>
              <a:ext uri="{FF2B5EF4-FFF2-40B4-BE49-F238E27FC236}">
                <a16:creationId xmlns:a16="http://schemas.microsoft.com/office/drawing/2014/main" id="{E6960C89-008C-3C4E-932B-0629AA55AAB4}"/>
              </a:ext>
            </a:extLst>
          </p:cNvPr>
          <p:cNvSpPr>
            <a:spLocks noGrp="1"/>
          </p:cNvSpPr>
          <p:nvPr>
            <p:ph type="body" sz="quarter" idx="13" hasCustomPrompt="1"/>
          </p:nvPr>
        </p:nvSpPr>
        <p:spPr>
          <a:xfrm>
            <a:off x="5292725" y="658364"/>
            <a:ext cx="3622675" cy="1913386"/>
          </a:xfrm>
          <a:prstGeom prst="rect">
            <a:avLst/>
          </a:prstGeom>
        </p:spPr>
        <p:txBody>
          <a:bodyPr lIns="0" tIns="0" rIns="0" bIns="0" anchor="t"/>
          <a:lstStyle>
            <a:lvl1pPr marL="0" indent="0" algn="l">
              <a:spcBef>
                <a:spcPts val="0"/>
              </a:spcBef>
              <a:buFontTx/>
              <a:buNone/>
              <a:defRPr sz="2500" b="1" i="0">
                <a:solidFill>
                  <a:schemeClr val="bg1"/>
                </a:solidFill>
                <a:latin typeface="IBM Plex Mono" panose="020B0509050203000203" pitchFamily="49" charset="77"/>
              </a:defRPr>
            </a:lvl1pPr>
            <a:lvl2pPr>
              <a:defRPr sz="2500" b="1" i="0">
                <a:solidFill>
                  <a:schemeClr val="bg1"/>
                </a:solidFill>
                <a:latin typeface="IBM Plex Sans" panose="020B0503050203000203" pitchFamily="34" charset="0"/>
              </a:defRPr>
            </a:lvl2pPr>
            <a:lvl3pPr>
              <a:defRPr sz="2500" b="1" i="0">
                <a:solidFill>
                  <a:schemeClr val="bg1"/>
                </a:solidFill>
                <a:latin typeface="IBM Plex Sans" panose="020B0503050203000203" pitchFamily="34" charset="0"/>
              </a:defRPr>
            </a:lvl3pPr>
            <a:lvl4pPr>
              <a:defRPr sz="2500" b="1" i="0">
                <a:solidFill>
                  <a:schemeClr val="bg1"/>
                </a:solidFill>
                <a:latin typeface="IBM Plex Sans" panose="020B0503050203000203" pitchFamily="34" charset="0"/>
              </a:defRPr>
            </a:lvl4pPr>
            <a:lvl5pPr>
              <a:defRPr sz="2500" b="1" i="0">
                <a:solidFill>
                  <a:schemeClr val="bg1"/>
                </a:solidFill>
                <a:latin typeface="IBM Plex Sans" panose="020B0503050203000203" pitchFamily="34" charset="0"/>
              </a:defRPr>
            </a:lvl5pPr>
          </a:lstStyle>
          <a:p>
            <a:pPr lvl="0"/>
            <a:r>
              <a:rPr lang="en-GB"/>
              <a:t>Click to edit Master text styles and your title</a:t>
            </a:r>
          </a:p>
        </p:txBody>
      </p:sp>
      <p:sp>
        <p:nvSpPr>
          <p:cNvPr id="10" name="TextBox 9">
            <a:extLst>
              <a:ext uri="{FF2B5EF4-FFF2-40B4-BE49-F238E27FC236}">
                <a16:creationId xmlns:a16="http://schemas.microsoft.com/office/drawing/2014/main" id="{A38068A8-C275-084A-8765-83AEF0F9421E}"/>
              </a:ext>
            </a:extLst>
          </p:cNvPr>
          <p:cNvSpPr txBox="1"/>
          <p:nvPr userDrawn="1"/>
        </p:nvSpPr>
        <p:spPr>
          <a:xfrm>
            <a:off x="8777538" y="4794478"/>
            <a:ext cx="180474" cy="107722"/>
          </a:xfrm>
          <a:prstGeom prst="rect">
            <a:avLst/>
          </a:prstGeom>
          <a:noFill/>
        </p:spPr>
        <p:txBody>
          <a:bodyPr wrap="square" lIns="0" tIns="0" rIns="0" bIns="0" rtlCol="0" anchor="ctr" anchorCtr="1">
            <a:spAutoFit/>
          </a:bodyPr>
          <a:lstStyle/>
          <a:p>
            <a:pPr algn="l"/>
            <a:fld id="{BF6D60BF-7C5B-C642-B32F-723C98A621C2}" type="slidenum">
              <a:rPr lang="en-IT" sz="700" b="0" i="0" smtClean="0">
                <a:solidFill>
                  <a:schemeClr val="bg1"/>
                </a:solidFill>
                <a:latin typeface="IBM Plex Sans Light" panose="020B0403050203000203" pitchFamily="34" charset="0"/>
              </a:rPr>
              <a:t>‹#›</a:t>
            </a:fld>
            <a:endParaRPr lang="en-IT" sz="700" b="0" i="0">
              <a:solidFill>
                <a:schemeClr val="bg1"/>
              </a:solidFill>
              <a:latin typeface="IBM Plex Sans Light" panose="020B0403050203000203" pitchFamily="34" charset="0"/>
            </a:endParaRPr>
          </a:p>
        </p:txBody>
      </p:sp>
      <p:sp>
        <p:nvSpPr>
          <p:cNvPr id="13" name="Footer Placeholder 5">
            <a:extLst>
              <a:ext uri="{FF2B5EF4-FFF2-40B4-BE49-F238E27FC236}">
                <a16:creationId xmlns:a16="http://schemas.microsoft.com/office/drawing/2014/main" id="{BCBE28C2-16ED-5540-87DE-74934605AD33}"/>
              </a:ext>
            </a:extLst>
          </p:cNvPr>
          <p:cNvSpPr>
            <a:spLocks noGrp="1"/>
          </p:cNvSpPr>
          <p:nvPr>
            <p:ph type="ftr" sz="quarter" idx="3"/>
          </p:nvPr>
        </p:nvSpPr>
        <p:spPr>
          <a:xfrm>
            <a:off x="238026" y="4795419"/>
            <a:ext cx="3615467" cy="107722"/>
          </a:xfrm>
          <a:prstGeom prst="rect">
            <a:avLst/>
          </a:prstGeom>
        </p:spPr>
        <p:txBody>
          <a:bodyPr vert="horz" wrap="square" lIns="0" tIns="0" rIns="0" bIns="0" rtlCol="0" anchor="t">
            <a:spAutoFit/>
          </a:bodyPr>
          <a:lstStyle>
            <a:lvl1pPr algn="l">
              <a:defRPr sz="700" b="0" i="0">
                <a:solidFill>
                  <a:schemeClr val="bg1"/>
                </a:solidFill>
                <a:latin typeface="IBM Plex Sans Light" panose="020B0403050203000203" pitchFamily="34" charset="0"/>
              </a:defRPr>
            </a:lvl1pPr>
          </a:lstStyle>
          <a:p>
            <a:r>
              <a:rPr lang="en-GB"/>
              <a:t>IBM Client Engineering / © 2021 IBM Corporation</a:t>
            </a:r>
            <a:endParaRPr lang="en-IT"/>
          </a:p>
        </p:txBody>
      </p:sp>
    </p:spTree>
    <p:extLst>
      <p:ext uri="{BB962C8B-B14F-4D97-AF65-F5344CB8AC3E}">
        <p14:creationId xmlns:p14="http://schemas.microsoft.com/office/powerpoint/2010/main" val="18421642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Text">
    <p:bg>
      <p:bgPr>
        <a:solidFill>
          <a:schemeClr val="tx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5BFA377-25C7-8849-8FA1-D50276AB5FFF}"/>
              </a:ext>
            </a:extLst>
          </p:cNvPr>
          <p:cNvSpPr>
            <a:spLocks noGrp="1"/>
          </p:cNvSpPr>
          <p:nvPr>
            <p:ph type="ftr" sz="quarter" idx="24"/>
          </p:nvPr>
        </p:nvSpPr>
        <p:spPr/>
        <p:txBody>
          <a:bodyPr/>
          <a:lstStyle/>
          <a:p>
            <a:r>
              <a:rPr lang="en-GB"/>
              <a:t>IBM Client Engineering / © 2022 IBM Corporation</a:t>
            </a:r>
            <a:endParaRPr lang="en-IT"/>
          </a:p>
        </p:txBody>
      </p:sp>
      <p:sp>
        <p:nvSpPr>
          <p:cNvPr id="3" name="Title 2">
            <a:extLst>
              <a:ext uri="{FF2B5EF4-FFF2-40B4-BE49-F238E27FC236}">
                <a16:creationId xmlns:a16="http://schemas.microsoft.com/office/drawing/2014/main" id="{48BD4C0B-19D6-934A-8DFA-EA06530548A8}"/>
              </a:ext>
            </a:extLst>
          </p:cNvPr>
          <p:cNvSpPr>
            <a:spLocks noGrp="1"/>
          </p:cNvSpPr>
          <p:nvPr>
            <p:ph type="title"/>
          </p:nvPr>
        </p:nvSpPr>
        <p:spPr>
          <a:xfrm>
            <a:off x="246062" y="243376"/>
            <a:ext cx="4097338" cy="692497"/>
          </a:xfrm>
          <a:prstGeom prst="rect">
            <a:avLst/>
          </a:prstGeom>
        </p:spPr>
        <p:txBody>
          <a:bodyPr wrap="square" lIns="0" tIns="0" rIns="0" bIns="0">
            <a:spAutoFit/>
          </a:bodyPr>
          <a:lstStyle>
            <a:lvl1pPr>
              <a:defRPr b="1" i="0">
                <a:solidFill>
                  <a:schemeClr val="bg1"/>
                </a:solidFill>
                <a:latin typeface="IBM Plex Mono" panose="020B0509050203000203" pitchFamily="49" charset="77"/>
              </a:defRPr>
            </a:lvl1pPr>
          </a:lstStyle>
          <a:p>
            <a:r>
              <a:rPr lang="en-GB"/>
              <a:t>Click to edit Master title style</a:t>
            </a:r>
            <a:endParaRPr lang="en-IT"/>
          </a:p>
        </p:txBody>
      </p:sp>
      <p:sp>
        <p:nvSpPr>
          <p:cNvPr id="7" name="Content Placeholder 6">
            <a:extLst>
              <a:ext uri="{FF2B5EF4-FFF2-40B4-BE49-F238E27FC236}">
                <a16:creationId xmlns:a16="http://schemas.microsoft.com/office/drawing/2014/main" id="{5B54ABEF-50C8-6A4E-9F3E-3E02CC8BAF8F}"/>
              </a:ext>
            </a:extLst>
          </p:cNvPr>
          <p:cNvSpPr>
            <a:spLocks noGrp="1"/>
          </p:cNvSpPr>
          <p:nvPr>
            <p:ph sz="quarter" idx="25"/>
          </p:nvPr>
        </p:nvSpPr>
        <p:spPr>
          <a:xfrm>
            <a:off x="237392" y="1127002"/>
            <a:ext cx="6400800" cy="3100511"/>
          </a:xfrm>
          <a:prstGeom prst="rect">
            <a:avLst/>
          </a:prstGeom>
        </p:spPr>
        <p:txBody>
          <a:bodyPr lIns="0" tIns="0" rIns="0" bIns="0"/>
          <a:lstStyle>
            <a:lvl1pPr>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16" name="TextBox 15">
            <a:extLst>
              <a:ext uri="{FF2B5EF4-FFF2-40B4-BE49-F238E27FC236}">
                <a16:creationId xmlns:a16="http://schemas.microsoft.com/office/drawing/2014/main" id="{96FF7770-3D16-8442-B5AD-089979714FB5}"/>
              </a:ext>
            </a:extLst>
          </p:cNvPr>
          <p:cNvSpPr txBox="1"/>
          <p:nvPr userDrawn="1"/>
        </p:nvSpPr>
        <p:spPr>
          <a:xfrm>
            <a:off x="8777538" y="4794478"/>
            <a:ext cx="180474" cy="107722"/>
          </a:xfrm>
          <a:prstGeom prst="rect">
            <a:avLst/>
          </a:prstGeom>
          <a:noFill/>
        </p:spPr>
        <p:txBody>
          <a:bodyPr wrap="square" lIns="0" tIns="0" rIns="0" bIns="0" rtlCol="0" anchor="ctr" anchorCtr="1">
            <a:spAutoFit/>
          </a:bodyPr>
          <a:lstStyle/>
          <a:p>
            <a:pPr algn="l"/>
            <a:fld id="{BF6D60BF-7C5B-C642-B32F-723C98A621C2}" type="slidenum">
              <a:rPr lang="en-IT" sz="700" b="0" i="0" smtClean="0">
                <a:solidFill>
                  <a:schemeClr val="bg1"/>
                </a:solidFill>
                <a:latin typeface="IBM Plex Sans Light" panose="020B0403050203000203" pitchFamily="34" charset="0"/>
              </a:rPr>
              <a:t>‹#›</a:t>
            </a:fld>
            <a:endParaRPr lang="en-IT" sz="700" b="0" i="0">
              <a:solidFill>
                <a:schemeClr val="bg1"/>
              </a:solidFill>
              <a:latin typeface="IBM Plex Sans Light" panose="020B0403050203000203" pitchFamily="34" charset="0"/>
            </a:endParaRPr>
          </a:p>
        </p:txBody>
      </p:sp>
    </p:spTree>
    <p:extLst>
      <p:ext uri="{BB962C8B-B14F-4D97-AF65-F5344CB8AC3E}">
        <p14:creationId xmlns:p14="http://schemas.microsoft.com/office/powerpoint/2010/main" val="132324860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5BFA377-25C7-8849-8FA1-D50276AB5FFF}"/>
              </a:ext>
            </a:extLst>
          </p:cNvPr>
          <p:cNvSpPr>
            <a:spLocks noGrp="1"/>
          </p:cNvSpPr>
          <p:nvPr>
            <p:ph type="ftr" sz="quarter" idx="24"/>
          </p:nvPr>
        </p:nvSpPr>
        <p:spPr/>
        <p:txBody>
          <a:bodyPr/>
          <a:lstStyle/>
          <a:p>
            <a:r>
              <a:rPr lang="en-GB"/>
              <a:t>IBM Client Engineering / © 2022 IBM Corporation</a:t>
            </a:r>
            <a:endParaRPr lang="en-IT"/>
          </a:p>
        </p:txBody>
      </p:sp>
      <p:sp>
        <p:nvSpPr>
          <p:cNvPr id="8" name="Content Placeholder 6">
            <a:extLst>
              <a:ext uri="{FF2B5EF4-FFF2-40B4-BE49-F238E27FC236}">
                <a16:creationId xmlns:a16="http://schemas.microsoft.com/office/drawing/2014/main" id="{86DC33E0-E2A0-6043-AA96-659A0ED8F358}"/>
              </a:ext>
            </a:extLst>
          </p:cNvPr>
          <p:cNvSpPr>
            <a:spLocks noGrp="1"/>
          </p:cNvSpPr>
          <p:nvPr>
            <p:ph sz="quarter" idx="25"/>
          </p:nvPr>
        </p:nvSpPr>
        <p:spPr>
          <a:xfrm>
            <a:off x="237392" y="1127002"/>
            <a:ext cx="4106008" cy="3100511"/>
          </a:xfrm>
          <a:prstGeom prst="rect">
            <a:avLst/>
          </a:prstGeom>
        </p:spPr>
        <p:txBody>
          <a:bodyPr lIns="0" tIns="0" rIns="0" bIns="0"/>
          <a:lstStyle>
            <a:lvl1pPr>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9" name="Content Placeholder 6">
            <a:extLst>
              <a:ext uri="{FF2B5EF4-FFF2-40B4-BE49-F238E27FC236}">
                <a16:creationId xmlns:a16="http://schemas.microsoft.com/office/drawing/2014/main" id="{0191BA29-99FD-F04E-A2F9-EFC3C60B4711}"/>
              </a:ext>
            </a:extLst>
          </p:cNvPr>
          <p:cNvSpPr>
            <a:spLocks noGrp="1"/>
          </p:cNvSpPr>
          <p:nvPr>
            <p:ph sz="quarter" idx="26"/>
          </p:nvPr>
        </p:nvSpPr>
        <p:spPr>
          <a:xfrm>
            <a:off x="4809392" y="1127002"/>
            <a:ext cx="4106008" cy="3100511"/>
          </a:xfrm>
          <a:prstGeom prst="rect">
            <a:avLst/>
          </a:prstGeom>
        </p:spPr>
        <p:txBody>
          <a:bodyPr lIns="0" tIns="0" rIns="0" bIns="0"/>
          <a:lstStyle>
            <a:lvl1pPr>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10" name="Title 2">
            <a:extLst>
              <a:ext uri="{FF2B5EF4-FFF2-40B4-BE49-F238E27FC236}">
                <a16:creationId xmlns:a16="http://schemas.microsoft.com/office/drawing/2014/main" id="{DE82D6F3-1D58-7745-B9E3-E329A58EE5E9}"/>
              </a:ext>
            </a:extLst>
          </p:cNvPr>
          <p:cNvSpPr>
            <a:spLocks noGrp="1"/>
          </p:cNvSpPr>
          <p:nvPr>
            <p:ph type="title"/>
          </p:nvPr>
        </p:nvSpPr>
        <p:spPr>
          <a:xfrm>
            <a:off x="246062" y="243376"/>
            <a:ext cx="4097338" cy="692497"/>
          </a:xfrm>
          <a:prstGeom prst="rect">
            <a:avLst/>
          </a:prstGeom>
        </p:spPr>
        <p:txBody>
          <a:bodyPr wrap="square" lIns="0" tIns="0" rIns="0" bIns="0">
            <a:spAutoFit/>
          </a:bodyPr>
          <a:lstStyle>
            <a:lvl1pPr>
              <a:defRPr b="1" i="0">
                <a:solidFill>
                  <a:schemeClr val="bg1"/>
                </a:solidFill>
                <a:latin typeface="IBM Plex Mono" panose="020B0509050203000203" pitchFamily="49" charset="77"/>
              </a:defRPr>
            </a:lvl1pPr>
          </a:lstStyle>
          <a:p>
            <a:r>
              <a:rPr lang="en-GB"/>
              <a:t>Click to edit Master title style</a:t>
            </a:r>
            <a:endParaRPr lang="en-IT"/>
          </a:p>
        </p:txBody>
      </p:sp>
      <p:sp>
        <p:nvSpPr>
          <p:cNvPr id="12" name="TextBox 11">
            <a:extLst>
              <a:ext uri="{FF2B5EF4-FFF2-40B4-BE49-F238E27FC236}">
                <a16:creationId xmlns:a16="http://schemas.microsoft.com/office/drawing/2014/main" id="{77DC067C-E8D6-C345-AC8D-0E7DE1009F28}"/>
              </a:ext>
            </a:extLst>
          </p:cNvPr>
          <p:cNvSpPr txBox="1"/>
          <p:nvPr userDrawn="1"/>
        </p:nvSpPr>
        <p:spPr>
          <a:xfrm>
            <a:off x="8777538" y="4794478"/>
            <a:ext cx="180474" cy="107722"/>
          </a:xfrm>
          <a:prstGeom prst="rect">
            <a:avLst/>
          </a:prstGeom>
          <a:noFill/>
        </p:spPr>
        <p:txBody>
          <a:bodyPr wrap="square" lIns="0" tIns="0" rIns="0" bIns="0" rtlCol="0" anchor="ctr" anchorCtr="1">
            <a:spAutoFit/>
          </a:bodyPr>
          <a:lstStyle/>
          <a:p>
            <a:pPr algn="l"/>
            <a:fld id="{BF6D60BF-7C5B-C642-B32F-723C98A621C2}" type="slidenum">
              <a:rPr lang="en-IT" sz="700" b="0" i="0" smtClean="0">
                <a:solidFill>
                  <a:schemeClr val="bg1"/>
                </a:solidFill>
                <a:latin typeface="IBM Plex Sans Light" panose="020B0403050203000203" pitchFamily="34" charset="0"/>
              </a:rPr>
              <a:t>‹#›</a:t>
            </a:fld>
            <a:endParaRPr lang="en-IT" sz="700" b="0" i="0">
              <a:solidFill>
                <a:schemeClr val="bg1"/>
              </a:solidFill>
              <a:latin typeface="IBM Plex Sans Light" panose="020B0403050203000203" pitchFamily="34" charset="0"/>
            </a:endParaRPr>
          </a:p>
        </p:txBody>
      </p:sp>
    </p:spTree>
    <p:extLst>
      <p:ext uri="{BB962C8B-B14F-4D97-AF65-F5344CB8AC3E}">
        <p14:creationId xmlns:p14="http://schemas.microsoft.com/office/powerpoint/2010/main" val="6892603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5BFA377-25C7-8849-8FA1-D50276AB5FFF}"/>
              </a:ext>
            </a:extLst>
          </p:cNvPr>
          <p:cNvSpPr>
            <a:spLocks noGrp="1"/>
          </p:cNvSpPr>
          <p:nvPr>
            <p:ph type="ftr" sz="quarter" idx="24"/>
          </p:nvPr>
        </p:nvSpPr>
        <p:spPr/>
        <p:txBody>
          <a:bodyPr/>
          <a:lstStyle/>
          <a:p>
            <a:r>
              <a:rPr lang="en-GB"/>
              <a:t>IBM Client Engineering / © 2022 IBM Corporation</a:t>
            </a:r>
            <a:endParaRPr lang="en-IT"/>
          </a:p>
        </p:txBody>
      </p:sp>
      <p:sp>
        <p:nvSpPr>
          <p:cNvPr id="9" name="Content Placeholder 6">
            <a:extLst>
              <a:ext uri="{FF2B5EF4-FFF2-40B4-BE49-F238E27FC236}">
                <a16:creationId xmlns:a16="http://schemas.microsoft.com/office/drawing/2014/main" id="{0191BA29-99FD-F04E-A2F9-EFC3C60B4711}"/>
              </a:ext>
            </a:extLst>
          </p:cNvPr>
          <p:cNvSpPr>
            <a:spLocks noGrp="1"/>
          </p:cNvSpPr>
          <p:nvPr>
            <p:ph sz="quarter" idx="26"/>
          </p:nvPr>
        </p:nvSpPr>
        <p:spPr>
          <a:xfrm>
            <a:off x="4809392" y="1127002"/>
            <a:ext cx="4106008" cy="3100511"/>
          </a:xfrm>
          <a:prstGeom prst="rect">
            <a:avLst/>
          </a:prstGeom>
        </p:spPr>
        <p:txBody>
          <a:bodyPr lIns="0" tIns="0" rIns="0" bIns="0"/>
          <a:lstStyle>
            <a:lvl1pPr>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10" name="Title 2">
            <a:extLst>
              <a:ext uri="{FF2B5EF4-FFF2-40B4-BE49-F238E27FC236}">
                <a16:creationId xmlns:a16="http://schemas.microsoft.com/office/drawing/2014/main" id="{DE82D6F3-1D58-7745-B9E3-E329A58EE5E9}"/>
              </a:ext>
            </a:extLst>
          </p:cNvPr>
          <p:cNvSpPr>
            <a:spLocks noGrp="1"/>
          </p:cNvSpPr>
          <p:nvPr>
            <p:ph type="title"/>
          </p:nvPr>
        </p:nvSpPr>
        <p:spPr>
          <a:xfrm>
            <a:off x="246062" y="243376"/>
            <a:ext cx="4097338" cy="692497"/>
          </a:xfrm>
          <a:prstGeom prst="rect">
            <a:avLst/>
          </a:prstGeom>
        </p:spPr>
        <p:txBody>
          <a:bodyPr wrap="square" lIns="0" tIns="0" rIns="0" bIns="0">
            <a:spAutoFit/>
          </a:bodyPr>
          <a:lstStyle>
            <a:lvl1pPr>
              <a:defRPr b="1" i="0">
                <a:solidFill>
                  <a:schemeClr val="bg1"/>
                </a:solidFill>
                <a:latin typeface="IBM Plex Mono" panose="020B0509050203000203" pitchFamily="49" charset="77"/>
              </a:defRPr>
            </a:lvl1pPr>
          </a:lstStyle>
          <a:p>
            <a:r>
              <a:rPr lang="en-GB"/>
              <a:t>Click to edit Master title style</a:t>
            </a:r>
            <a:endParaRPr lang="en-IT"/>
          </a:p>
        </p:txBody>
      </p:sp>
      <p:sp>
        <p:nvSpPr>
          <p:cNvPr id="12" name="TextBox 11">
            <a:extLst>
              <a:ext uri="{FF2B5EF4-FFF2-40B4-BE49-F238E27FC236}">
                <a16:creationId xmlns:a16="http://schemas.microsoft.com/office/drawing/2014/main" id="{77DC067C-E8D6-C345-AC8D-0E7DE1009F28}"/>
              </a:ext>
            </a:extLst>
          </p:cNvPr>
          <p:cNvSpPr txBox="1"/>
          <p:nvPr userDrawn="1"/>
        </p:nvSpPr>
        <p:spPr>
          <a:xfrm>
            <a:off x="8777538" y="4794478"/>
            <a:ext cx="180474" cy="107722"/>
          </a:xfrm>
          <a:prstGeom prst="rect">
            <a:avLst/>
          </a:prstGeom>
          <a:noFill/>
        </p:spPr>
        <p:txBody>
          <a:bodyPr wrap="square" lIns="0" tIns="0" rIns="0" bIns="0" rtlCol="0" anchor="ctr" anchorCtr="1">
            <a:spAutoFit/>
          </a:bodyPr>
          <a:lstStyle/>
          <a:p>
            <a:pPr algn="l"/>
            <a:fld id="{BF6D60BF-7C5B-C642-B32F-723C98A621C2}" type="slidenum">
              <a:rPr lang="en-IT" sz="700" b="0" i="0" smtClean="0">
                <a:solidFill>
                  <a:schemeClr val="bg1"/>
                </a:solidFill>
                <a:latin typeface="IBM Plex Sans Light" panose="020B0403050203000203" pitchFamily="34" charset="0"/>
              </a:rPr>
              <a:t>‹#›</a:t>
            </a:fld>
            <a:endParaRPr lang="en-IT" sz="700" b="0" i="0">
              <a:solidFill>
                <a:schemeClr val="bg1"/>
              </a:solidFill>
              <a:latin typeface="IBM Plex Sans Light" panose="020B0403050203000203" pitchFamily="34" charset="0"/>
            </a:endParaRPr>
          </a:p>
        </p:txBody>
      </p:sp>
      <p:sp>
        <p:nvSpPr>
          <p:cNvPr id="4" name="Chart Placeholder 3">
            <a:extLst>
              <a:ext uri="{FF2B5EF4-FFF2-40B4-BE49-F238E27FC236}">
                <a16:creationId xmlns:a16="http://schemas.microsoft.com/office/drawing/2014/main" id="{17E319D0-EA6E-0947-85E0-DD1AD6C1BD00}"/>
              </a:ext>
            </a:extLst>
          </p:cNvPr>
          <p:cNvSpPr>
            <a:spLocks noGrp="1"/>
          </p:cNvSpPr>
          <p:nvPr>
            <p:ph type="chart" sz="quarter" idx="27"/>
          </p:nvPr>
        </p:nvSpPr>
        <p:spPr>
          <a:xfrm>
            <a:off x="246063" y="1127125"/>
            <a:ext cx="4097337" cy="3100388"/>
          </a:xfrm>
          <a:prstGeom prst="rect">
            <a:avLst/>
          </a:prstGeom>
        </p:spPr>
        <p:txBody>
          <a:bodyPr/>
          <a:lstStyle>
            <a:lvl1pPr>
              <a:defRPr sz="1200">
                <a:solidFill>
                  <a:schemeClr val="bg1"/>
                </a:solidFill>
              </a:defRPr>
            </a:lvl1pPr>
          </a:lstStyle>
          <a:p>
            <a:endParaRPr lang="en-IT"/>
          </a:p>
        </p:txBody>
      </p:sp>
    </p:spTree>
    <p:extLst>
      <p:ext uri="{BB962C8B-B14F-4D97-AF65-F5344CB8AC3E}">
        <p14:creationId xmlns:p14="http://schemas.microsoft.com/office/powerpoint/2010/main" val="383207485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Half Page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042880D-CBF3-3D40-B5AF-772B50A44275}"/>
              </a:ext>
            </a:extLst>
          </p:cNvPr>
          <p:cNvSpPr/>
          <p:nvPr userDrawn="1"/>
        </p:nvSpPr>
        <p:spPr bwMode="auto">
          <a:xfrm>
            <a:off x="4572000" y="0"/>
            <a:ext cx="4572000" cy="5143500"/>
          </a:xfrm>
          <a:prstGeom prst="rect">
            <a:avLst/>
          </a:prstGeom>
          <a:solidFill>
            <a:schemeClr val="tx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T" sz="1400" b="0" i="0" u="none" strike="noStrike" cap="none" normalizeH="0" baseline="0">
              <a:ln>
                <a:noFill/>
              </a:ln>
              <a:solidFill>
                <a:schemeClr val="bg1"/>
              </a:solidFill>
              <a:effectLst/>
              <a:latin typeface="IBM Plex Sans" panose="020B0503050203000203" pitchFamily="34" charset="0"/>
            </a:endParaRPr>
          </a:p>
        </p:txBody>
      </p:sp>
      <p:sp>
        <p:nvSpPr>
          <p:cNvPr id="2" name="Footer Placeholder 1">
            <a:extLst>
              <a:ext uri="{FF2B5EF4-FFF2-40B4-BE49-F238E27FC236}">
                <a16:creationId xmlns:a16="http://schemas.microsoft.com/office/drawing/2014/main" id="{75BFA377-25C7-8849-8FA1-D50276AB5FFF}"/>
              </a:ext>
            </a:extLst>
          </p:cNvPr>
          <p:cNvSpPr>
            <a:spLocks noGrp="1"/>
          </p:cNvSpPr>
          <p:nvPr>
            <p:ph type="ftr" sz="quarter" idx="24"/>
          </p:nvPr>
        </p:nvSpPr>
        <p:spPr/>
        <p:txBody>
          <a:bodyPr/>
          <a:lstStyle/>
          <a:p>
            <a:r>
              <a:rPr lang="en-GB"/>
              <a:t>IBM Client Engineering / © 2022 IBM Corporation</a:t>
            </a:r>
            <a:endParaRPr lang="en-IT"/>
          </a:p>
        </p:txBody>
      </p:sp>
      <p:sp>
        <p:nvSpPr>
          <p:cNvPr id="8" name="Content Placeholder 6">
            <a:extLst>
              <a:ext uri="{FF2B5EF4-FFF2-40B4-BE49-F238E27FC236}">
                <a16:creationId xmlns:a16="http://schemas.microsoft.com/office/drawing/2014/main" id="{86DC33E0-E2A0-6043-AA96-659A0ED8F358}"/>
              </a:ext>
            </a:extLst>
          </p:cNvPr>
          <p:cNvSpPr>
            <a:spLocks noGrp="1"/>
          </p:cNvSpPr>
          <p:nvPr>
            <p:ph sz="quarter" idx="25"/>
          </p:nvPr>
        </p:nvSpPr>
        <p:spPr>
          <a:xfrm>
            <a:off x="237392" y="1127002"/>
            <a:ext cx="4106008" cy="3100511"/>
          </a:xfrm>
          <a:prstGeom prst="rect">
            <a:avLst/>
          </a:prstGeom>
        </p:spPr>
        <p:txBody>
          <a:bodyPr lIns="0" tIns="0" rIns="0" bIns="0"/>
          <a:lstStyle>
            <a:lvl1pPr>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9" name="Content Placeholder 6">
            <a:extLst>
              <a:ext uri="{FF2B5EF4-FFF2-40B4-BE49-F238E27FC236}">
                <a16:creationId xmlns:a16="http://schemas.microsoft.com/office/drawing/2014/main" id="{0191BA29-99FD-F04E-A2F9-EFC3C60B4711}"/>
              </a:ext>
            </a:extLst>
          </p:cNvPr>
          <p:cNvSpPr>
            <a:spLocks noGrp="1"/>
          </p:cNvSpPr>
          <p:nvPr>
            <p:ph sz="quarter" idx="26"/>
          </p:nvPr>
        </p:nvSpPr>
        <p:spPr>
          <a:xfrm>
            <a:off x="4809392" y="1127002"/>
            <a:ext cx="4106008" cy="3100511"/>
          </a:xfrm>
          <a:prstGeom prst="rect">
            <a:avLst/>
          </a:prstGeom>
        </p:spPr>
        <p:txBody>
          <a:bodyPr lIns="0" tIns="0" rIns="0" bIns="0"/>
          <a:lstStyle>
            <a:lvl1pPr>
              <a:defRPr sz="12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10" name="Title 2">
            <a:extLst>
              <a:ext uri="{FF2B5EF4-FFF2-40B4-BE49-F238E27FC236}">
                <a16:creationId xmlns:a16="http://schemas.microsoft.com/office/drawing/2014/main" id="{DE82D6F3-1D58-7745-B9E3-E329A58EE5E9}"/>
              </a:ext>
            </a:extLst>
          </p:cNvPr>
          <p:cNvSpPr>
            <a:spLocks noGrp="1"/>
          </p:cNvSpPr>
          <p:nvPr>
            <p:ph type="title"/>
          </p:nvPr>
        </p:nvSpPr>
        <p:spPr>
          <a:xfrm>
            <a:off x="246062" y="243376"/>
            <a:ext cx="4097338" cy="692497"/>
          </a:xfrm>
          <a:prstGeom prst="rect">
            <a:avLst/>
          </a:prstGeom>
        </p:spPr>
        <p:txBody>
          <a:bodyPr wrap="square" lIns="0" tIns="0" rIns="0" bIns="0">
            <a:spAutoFit/>
          </a:bodyPr>
          <a:lstStyle>
            <a:lvl1pPr>
              <a:defRPr b="1" i="0">
                <a:solidFill>
                  <a:schemeClr val="bg1"/>
                </a:solidFill>
                <a:latin typeface="IBM Plex Mono" panose="020B0509050203000203" pitchFamily="49" charset="77"/>
              </a:defRPr>
            </a:lvl1pPr>
          </a:lstStyle>
          <a:p>
            <a:r>
              <a:rPr lang="en-GB"/>
              <a:t>Click to edit Master title style</a:t>
            </a:r>
            <a:endParaRPr lang="en-IT"/>
          </a:p>
        </p:txBody>
      </p:sp>
      <p:sp>
        <p:nvSpPr>
          <p:cNvPr id="11" name="TextBox 10">
            <a:extLst>
              <a:ext uri="{FF2B5EF4-FFF2-40B4-BE49-F238E27FC236}">
                <a16:creationId xmlns:a16="http://schemas.microsoft.com/office/drawing/2014/main" id="{E293AFE8-5921-584D-BF7D-DFE3294AAE3C}"/>
              </a:ext>
            </a:extLst>
          </p:cNvPr>
          <p:cNvSpPr txBox="1"/>
          <p:nvPr userDrawn="1"/>
        </p:nvSpPr>
        <p:spPr>
          <a:xfrm>
            <a:off x="8777538" y="4794478"/>
            <a:ext cx="180474" cy="107722"/>
          </a:xfrm>
          <a:prstGeom prst="rect">
            <a:avLst/>
          </a:prstGeom>
          <a:noFill/>
        </p:spPr>
        <p:txBody>
          <a:bodyPr wrap="square" lIns="0" tIns="0" rIns="0" bIns="0" rtlCol="0" anchor="ctr" anchorCtr="1">
            <a:spAutoFit/>
          </a:bodyPr>
          <a:lstStyle/>
          <a:p>
            <a:pPr algn="l"/>
            <a:fld id="{BF6D60BF-7C5B-C642-B32F-723C98A621C2}" type="slidenum">
              <a:rPr lang="en-IT" sz="700" b="0" i="0" smtClean="0">
                <a:solidFill>
                  <a:schemeClr val="tx1"/>
                </a:solidFill>
                <a:latin typeface="IBM Plex Sans Light" panose="020B0403050203000203" pitchFamily="34" charset="0"/>
              </a:rPr>
              <a:t>‹#›</a:t>
            </a:fld>
            <a:endParaRPr lang="en-IT" sz="700" b="0" i="0">
              <a:solidFill>
                <a:schemeClr val="tx1"/>
              </a:solidFill>
              <a:latin typeface="IBM Plex Sans Light" panose="020B0403050203000203" pitchFamily="34" charset="0"/>
            </a:endParaRPr>
          </a:p>
        </p:txBody>
      </p:sp>
    </p:spTree>
    <p:extLst>
      <p:ext uri="{BB962C8B-B14F-4D97-AF65-F5344CB8AC3E}">
        <p14:creationId xmlns:p14="http://schemas.microsoft.com/office/powerpoint/2010/main" val="68121855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alf Page Whi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042880D-CBF3-3D40-B5AF-772B50A44275}"/>
              </a:ext>
            </a:extLst>
          </p:cNvPr>
          <p:cNvSpPr/>
          <p:nvPr userDrawn="1"/>
        </p:nvSpPr>
        <p:spPr bwMode="auto">
          <a:xfrm>
            <a:off x="4396" y="0"/>
            <a:ext cx="4572000" cy="5143500"/>
          </a:xfrm>
          <a:prstGeom prst="rect">
            <a:avLst/>
          </a:prstGeom>
          <a:solidFill>
            <a:schemeClr val="tx2"/>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T" sz="1400" b="0" i="0" u="none" strike="noStrike" cap="none" normalizeH="0" baseline="0">
              <a:ln>
                <a:noFill/>
              </a:ln>
              <a:solidFill>
                <a:schemeClr val="bg1"/>
              </a:solidFill>
              <a:effectLst/>
              <a:latin typeface="IBM Plex Sans" panose="020B0503050203000203" pitchFamily="34" charset="0"/>
            </a:endParaRPr>
          </a:p>
        </p:txBody>
      </p:sp>
      <p:sp>
        <p:nvSpPr>
          <p:cNvPr id="2" name="Footer Placeholder 1">
            <a:extLst>
              <a:ext uri="{FF2B5EF4-FFF2-40B4-BE49-F238E27FC236}">
                <a16:creationId xmlns:a16="http://schemas.microsoft.com/office/drawing/2014/main" id="{75BFA377-25C7-8849-8FA1-D50276AB5FFF}"/>
              </a:ext>
            </a:extLst>
          </p:cNvPr>
          <p:cNvSpPr>
            <a:spLocks noGrp="1"/>
          </p:cNvSpPr>
          <p:nvPr>
            <p:ph type="ftr" sz="quarter" idx="24"/>
          </p:nvPr>
        </p:nvSpPr>
        <p:spPr/>
        <p:txBody>
          <a:bodyPr/>
          <a:lstStyle>
            <a:lvl1pPr>
              <a:defRPr>
                <a:solidFill>
                  <a:schemeClr val="tx1"/>
                </a:solidFill>
              </a:defRPr>
            </a:lvl1pPr>
          </a:lstStyle>
          <a:p>
            <a:r>
              <a:rPr lang="en-GB"/>
              <a:t>IBM Client Engineering / © 2022 IBM Corporation</a:t>
            </a:r>
            <a:endParaRPr lang="en-IT"/>
          </a:p>
        </p:txBody>
      </p:sp>
      <p:sp>
        <p:nvSpPr>
          <p:cNvPr id="8" name="Content Placeholder 6">
            <a:extLst>
              <a:ext uri="{FF2B5EF4-FFF2-40B4-BE49-F238E27FC236}">
                <a16:creationId xmlns:a16="http://schemas.microsoft.com/office/drawing/2014/main" id="{86DC33E0-E2A0-6043-AA96-659A0ED8F358}"/>
              </a:ext>
            </a:extLst>
          </p:cNvPr>
          <p:cNvSpPr>
            <a:spLocks noGrp="1"/>
          </p:cNvSpPr>
          <p:nvPr>
            <p:ph sz="quarter" idx="25"/>
          </p:nvPr>
        </p:nvSpPr>
        <p:spPr>
          <a:xfrm>
            <a:off x="237392" y="1127002"/>
            <a:ext cx="4106008" cy="3100511"/>
          </a:xfrm>
          <a:prstGeom prst="rect">
            <a:avLst/>
          </a:prstGeom>
        </p:spPr>
        <p:txBody>
          <a:bodyPr lIns="0" tIns="0" rIns="0" bIns="0"/>
          <a:lstStyle>
            <a:lvl1pPr>
              <a:defRPr sz="12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9" name="Content Placeholder 6">
            <a:extLst>
              <a:ext uri="{FF2B5EF4-FFF2-40B4-BE49-F238E27FC236}">
                <a16:creationId xmlns:a16="http://schemas.microsoft.com/office/drawing/2014/main" id="{0191BA29-99FD-F04E-A2F9-EFC3C60B4711}"/>
              </a:ext>
            </a:extLst>
          </p:cNvPr>
          <p:cNvSpPr>
            <a:spLocks noGrp="1"/>
          </p:cNvSpPr>
          <p:nvPr>
            <p:ph sz="quarter" idx="26"/>
          </p:nvPr>
        </p:nvSpPr>
        <p:spPr>
          <a:xfrm>
            <a:off x="4809392" y="1127002"/>
            <a:ext cx="4106008" cy="3100511"/>
          </a:xfrm>
          <a:prstGeom prst="rect">
            <a:avLst/>
          </a:prstGeom>
        </p:spPr>
        <p:txBody>
          <a:bodyPr lIns="0" tIns="0" rIns="0" bIns="0"/>
          <a:lstStyle>
            <a:lvl1pPr>
              <a:defRPr sz="12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10" name="Title 2">
            <a:extLst>
              <a:ext uri="{FF2B5EF4-FFF2-40B4-BE49-F238E27FC236}">
                <a16:creationId xmlns:a16="http://schemas.microsoft.com/office/drawing/2014/main" id="{DE82D6F3-1D58-7745-B9E3-E329A58EE5E9}"/>
              </a:ext>
            </a:extLst>
          </p:cNvPr>
          <p:cNvSpPr>
            <a:spLocks noGrp="1"/>
          </p:cNvSpPr>
          <p:nvPr>
            <p:ph type="title"/>
          </p:nvPr>
        </p:nvSpPr>
        <p:spPr>
          <a:xfrm>
            <a:off x="246062" y="243376"/>
            <a:ext cx="4097338" cy="692497"/>
          </a:xfrm>
          <a:prstGeom prst="rect">
            <a:avLst/>
          </a:prstGeom>
        </p:spPr>
        <p:txBody>
          <a:bodyPr wrap="square" lIns="0" tIns="0" rIns="0" bIns="0">
            <a:spAutoFit/>
          </a:bodyPr>
          <a:lstStyle>
            <a:lvl1pPr>
              <a:defRPr b="1" i="0">
                <a:gradFill>
                  <a:gsLst>
                    <a:gs pos="0">
                      <a:srgbClr val="1062FE"/>
                    </a:gs>
                    <a:gs pos="100000">
                      <a:srgbClr val="FA4C56"/>
                    </a:gs>
                  </a:gsLst>
                  <a:lin ang="3600000" scaled="0"/>
                </a:gradFill>
                <a:latin typeface="IBM Plex Mono" panose="020B0509050203000203" pitchFamily="49" charset="77"/>
              </a:defRPr>
            </a:lvl1pPr>
          </a:lstStyle>
          <a:p>
            <a:r>
              <a:rPr lang="en-GB"/>
              <a:t>Click to edit Master title style</a:t>
            </a:r>
            <a:endParaRPr lang="en-IT"/>
          </a:p>
        </p:txBody>
      </p:sp>
      <p:sp>
        <p:nvSpPr>
          <p:cNvPr id="14" name="TextBox 13">
            <a:extLst>
              <a:ext uri="{FF2B5EF4-FFF2-40B4-BE49-F238E27FC236}">
                <a16:creationId xmlns:a16="http://schemas.microsoft.com/office/drawing/2014/main" id="{4CDAB0E5-0108-4645-839E-3B89EB2CDEA1}"/>
              </a:ext>
            </a:extLst>
          </p:cNvPr>
          <p:cNvSpPr txBox="1"/>
          <p:nvPr userDrawn="1"/>
        </p:nvSpPr>
        <p:spPr>
          <a:xfrm>
            <a:off x="8777538" y="4794478"/>
            <a:ext cx="180474" cy="107722"/>
          </a:xfrm>
          <a:prstGeom prst="rect">
            <a:avLst/>
          </a:prstGeom>
          <a:noFill/>
        </p:spPr>
        <p:txBody>
          <a:bodyPr wrap="square" lIns="0" tIns="0" rIns="0" bIns="0" rtlCol="0" anchor="ctr" anchorCtr="1">
            <a:spAutoFit/>
          </a:bodyPr>
          <a:lstStyle/>
          <a:p>
            <a:pPr algn="l"/>
            <a:fld id="{BF6D60BF-7C5B-C642-B32F-723C98A621C2}" type="slidenum">
              <a:rPr lang="en-IT" sz="700" b="0" i="0" smtClean="0">
                <a:solidFill>
                  <a:schemeClr val="bg1"/>
                </a:solidFill>
                <a:latin typeface="IBM Plex Sans Light" panose="020B0403050203000203" pitchFamily="34" charset="0"/>
              </a:rPr>
              <a:t>‹#›</a:t>
            </a:fld>
            <a:endParaRPr lang="en-IT" sz="700" b="0" i="0">
              <a:solidFill>
                <a:schemeClr val="bg1"/>
              </a:solidFill>
              <a:latin typeface="IBM Plex Sans Light" panose="020B0403050203000203" pitchFamily="34" charset="0"/>
            </a:endParaRPr>
          </a:p>
        </p:txBody>
      </p:sp>
    </p:spTree>
    <p:extLst>
      <p:ext uri="{BB962C8B-B14F-4D97-AF65-F5344CB8AC3E}">
        <p14:creationId xmlns:p14="http://schemas.microsoft.com/office/powerpoint/2010/main" val="340947625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5BFA377-25C7-8849-8FA1-D50276AB5FFF}"/>
              </a:ext>
            </a:extLst>
          </p:cNvPr>
          <p:cNvSpPr>
            <a:spLocks noGrp="1"/>
          </p:cNvSpPr>
          <p:nvPr>
            <p:ph type="ftr" sz="quarter" idx="24"/>
          </p:nvPr>
        </p:nvSpPr>
        <p:spPr/>
        <p:txBody>
          <a:bodyPr/>
          <a:lstStyle/>
          <a:p>
            <a:r>
              <a:rPr lang="en-GB"/>
              <a:t>IBM Client Engineering / © 2022 IBM Corporation</a:t>
            </a:r>
            <a:endParaRPr lang="en-IT"/>
          </a:p>
        </p:txBody>
      </p:sp>
      <p:sp>
        <p:nvSpPr>
          <p:cNvPr id="3" name="Title 2">
            <a:extLst>
              <a:ext uri="{FF2B5EF4-FFF2-40B4-BE49-F238E27FC236}">
                <a16:creationId xmlns:a16="http://schemas.microsoft.com/office/drawing/2014/main" id="{48BD4C0B-19D6-934A-8DFA-EA06530548A8}"/>
              </a:ext>
            </a:extLst>
          </p:cNvPr>
          <p:cNvSpPr>
            <a:spLocks noGrp="1"/>
          </p:cNvSpPr>
          <p:nvPr>
            <p:ph type="title"/>
          </p:nvPr>
        </p:nvSpPr>
        <p:spPr>
          <a:xfrm>
            <a:off x="246062" y="243375"/>
            <a:ext cx="6383338" cy="3984137"/>
          </a:xfrm>
          <a:prstGeom prst="rect">
            <a:avLst/>
          </a:prstGeom>
        </p:spPr>
        <p:txBody>
          <a:bodyPr wrap="square" lIns="0" tIns="0" rIns="0" bIns="0">
            <a:noAutofit/>
          </a:bodyPr>
          <a:lstStyle>
            <a:lvl1pPr>
              <a:defRPr b="1" i="0">
                <a:solidFill>
                  <a:schemeClr val="bg1"/>
                </a:solidFill>
                <a:latin typeface="+mj-lt"/>
              </a:defRPr>
            </a:lvl1pPr>
          </a:lstStyle>
          <a:p>
            <a:r>
              <a:rPr lang="en-GB"/>
              <a:t>Click to edit Master title style</a:t>
            </a:r>
            <a:endParaRPr lang="en-IT"/>
          </a:p>
        </p:txBody>
      </p:sp>
      <p:sp>
        <p:nvSpPr>
          <p:cNvPr id="8" name="TextBox 7">
            <a:extLst>
              <a:ext uri="{FF2B5EF4-FFF2-40B4-BE49-F238E27FC236}">
                <a16:creationId xmlns:a16="http://schemas.microsoft.com/office/drawing/2014/main" id="{53CCF2D8-2BAC-E246-A7E5-75A50BB3DA9F}"/>
              </a:ext>
            </a:extLst>
          </p:cNvPr>
          <p:cNvSpPr txBox="1"/>
          <p:nvPr userDrawn="1"/>
        </p:nvSpPr>
        <p:spPr>
          <a:xfrm>
            <a:off x="8777538" y="4794478"/>
            <a:ext cx="180474" cy="107722"/>
          </a:xfrm>
          <a:prstGeom prst="rect">
            <a:avLst/>
          </a:prstGeom>
          <a:noFill/>
        </p:spPr>
        <p:txBody>
          <a:bodyPr wrap="square" lIns="0" tIns="0" rIns="0" bIns="0" rtlCol="0" anchor="ctr" anchorCtr="1">
            <a:spAutoFit/>
          </a:bodyPr>
          <a:lstStyle/>
          <a:p>
            <a:pPr algn="l"/>
            <a:fld id="{BF6D60BF-7C5B-C642-B32F-723C98A621C2}" type="slidenum">
              <a:rPr lang="en-IT" sz="700" b="0" i="0" smtClean="0">
                <a:solidFill>
                  <a:schemeClr val="bg1"/>
                </a:solidFill>
                <a:latin typeface="IBM Plex Sans Light" panose="020B0403050203000203" pitchFamily="34" charset="0"/>
              </a:rPr>
              <a:t>‹#›</a:t>
            </a:fld>
            <a:endParaRPr lang="en-IT" sz="700" b="0" i="0">
              <a:solidFill>
                <a:schemeClr val="bg1"/>
              </a:solidFill>
              <a:latin typeface="IBM Plex Sans Light" panose="020B0403050203000203" pitchFamily="34" charset="0"/>
            </a:endParaRPr>
          </a:p>
        </p:txBody>
      </p:sp>
    </p:spTree>
    <p:extLst>
      <p:ext uri="{BB962C8B-B14F-4D97-AF65-F5344CB8AC3E}">
        <p14:creationId xmlns:p14="http://schemas.microsoft.com/office/powerpoint/2010/main" val="258915920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5BFA377-25C7-8849-8FA1-D50276AB5FFF}"/>
              </a:ext>
            </a:extLst>
          </p:cNvPr>
          <p:cNvSpPr>
            <a:spLocks noGrp="1"/>
          </p:cNvSpPr>
          <p:nvPr>
            <p:ph type="ftr" sz="quarter" idx="24"/>
          </p:nvPr>
        </p:nvSpPr>
        <p:spPr/>
        <p:txBody>
          <a:bodyPr/>
          <a:lstStyle/>
          <a:p>
            <a:r>
              <a:rPr lang="en-GB"/>
              <a:t>IBM Client Engineering / © 2022 IBM Corporation</a:t>
            </a:r>
            <a:endParaRPr lang="en-IT"/>
          </a:p>
        </p:txBody>
      </p:sp>
      <p:sp>
        <p:nvSpPr>
          <p:cNvPr id="3" name="Title 2">
            <a:extLst>
              <a:ext uri="{FF2B5EF4-FFF2-40B4-BE49-F238E27FC236}">
                <a16:creationId xmlns:a16="http://schemas.microsoft.com/office/drawing/2014/main" id="{48BD4C0B-19D6-934A-8DFA-EA06530548A8}"/>
              </a:ext>
            </a:extLst>
          </p:cNvPr>
          <p:cNvSpPr>
            <a:spLocks noGrp="1"/>
          </p:cNvSpPr>
          <p:nvPr>
            <p:ph type="title"/>
          </p:nvPr>
        </p:nvSpPr>
        <p:spPr>
          <a:xfrm>
            <a:off x="246062" y="243375"/>
            <a:ext cx="5046663" cy="2966549"/>
          </a:xfrm>
          <a:prstGeom prst="rect">
            <a:avLst/>
          </a:prstGeom>
        </p:spPr>
        <p:txBody>
          <a:bodyPr wrap="square" lIns="0" tIns="0" rIns="0" bIns="0">
            <a:noAutofit/>
          </a:bodyPr>
          <a:lstStyle>
            <a:lvl1pPr>
              <a:defRPr b="1" i="0">
                <a:solidFill>
                  <a:schemeClr val="bg1"/>
                </a:solidFill>
                <a:latin typeface="IBM Plex Mono" panose="020B0509050203000203" pitchFamily="49" charset="77"/>
              </a:defRPr>
            </a:lvl1pPr>
          </a:lstStyle>
          <a:p>
            <a:r>
              <a:rPr lang="en-GB"/>
              <a:t>Click to edit Master title style</a:t>
            </a:r>
            <a:endParaRPr lang="en-IT"/>
          </a:p>
        </p:txBody>
      </p:sp>
      <p:sp>
        <p:nvSpPr>
          <p:cNvPr id="8" name="TextBox 7">
            <a:extLst>
              <a:ext uri="{FF2B5EF4-FFF2-40B4-BE49-F238E27FC236}">
                <a16:creationId xmlns:a16="http://schemas.microsoft.com/office/drawing/2014/main" id="{74928A75-DE65-CF44-BFC3-0FE87FF304A9}"/>
              </a:ext>
            </a:extLst>
          </p:cNvPr>
          <p:cNvSpPr txBox="1"/>
          <p:nvPr userDrawn="1"/>
        </p:nvSpPr>
        <p:spPr>
          <a:xfrm>
            <a:off x="8777538" y="4794478"/>
            <a:ext cx="180474" cy="107722"/>
          </a:xfrm>
          <a:prstGeom prst="rect">
            <a:avLst/>
          </a:prstGeom>
          <a:noFill/>
        </p:spPr>
        <p:txBody>
          <a:bodyPr wrap="square" lIns="0" tIns="0" rIns="0" bIns="0" rtlCol="0" anchor="ctr" anchorCtr="1">
            <a:spAutoFit/>
          </a:bodyPr>
          <a:lstStyle/>
          <a:p>
            <a:pPr algn="l"/>
            <a:fld id="{BF6D60BF-7C5B-C642-B32F-723C98A621C2}" type="slidenum">
              <a:rPr lang="en-IT" sz="700" b="0" i="0" smtClean="0">
                <a:solidFill>
                  <a:schemeClr val="bg1"/>
                </a:solidFill>
                <a:latin typeface="IBM Plex Sans Light" panose="020B0403050203000203" pitchFamily="34" charset="0"/>
              </a:rPr>
              <a:t>‹#›</a:t>
            </a:fld>
            <a:endParaRPr lang="en-IT" sz="700" b="0" i="0">
              <a:solidFill>
                <a:schemeClr val="bg1"/>
              </a:solidFill>
              <a:latin typeface="IBM Plex Sans Light" panose="020B0403050203000203" pitchFamily="34" charset="0"/>
            </a:endParaRPr>
          </a:p>
        </p:txBody>
      </p:sp>
    </p:spTree>
    <p:extLst>
      <p:ext uri="{BB962C8B-B14F-4D97-AF65-F5344CB8AC3E}">
        <p14:creationId xmlns:p14="http://schemas.microsoft.com/office/powerpoint/2010/main" val="319314707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ubtitle, 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B7EB70F-83C1-CE42-A8A6-C76A7FDC23A6}"/>
              </a:ext>
            </a:extLst>
          </p:cNvPr>
          <p:cNvSpPr>
            <a:spLocks noGrp="1"/>
          </p:cNvSpPr>
          <p:nvPr>
            <p:ph type="ftr" sz="quarter" idx="10"/>
          </p:nvPr>
        </p:nvSpPr>
        <p:spPr/>
        <p:txBody>
          <a:bodyPr/>
          <a:lstStyle/>
          <a:p>
            <a:r>
              <a:rPr lang="en-GB"/>
              <a:t>IBM Client Engineering / © 2022 IBM Corporation</a:t>
            </a:r>
            <a:endParaRPr lang="en-IT"/>
          </a:p>
        </p:txBody>
      </p:sp>
      <p:sp>
        <p:nvSpPr>
          <p:cNvPr id="4" name="TextBox 3">
            <a:extLst>
              <a:ext uri="{FF2B5EF4-FFF2-40B4-BE49-F238E27FC236}">
                <a16:creationId xmlns:a16="http://schemas.microsoft.com/office/drawing/2014/main" id="{B2276D13-A35A-C142-B75D-D43D060602EC}"/>
              </a:ext>
            </a:extLst>
          </p:cNvPr>
          <p:cNvSpPr txBox="1"/>
          <p:nvPr userDrawn="1"/>
        </p:nvSpPr>
        <p:spPr>
          <a:xfrm>
            <a:off x="8777538" y="4794478"/>
            <a:ext cx="180474" cy="107722"/>
          </a:xfrm>
          <a:prstGeom prst="rect">
            <a:avLst/>
          </a:prstGeom>
          <a:noFill/>
        </p:spPr>
        <p:txBody>
          <a:bodyPr wrap="square" lIns="0" tIns="0" rIns="0" bIns="0" rtlCol="0" anchor="ctr" anchorCtr="1">
            <a:spAutoFit/>
          </a:bodyPr>
          <a:lstStyle/>
          <a:p>
            <a:pPr algn="l"/>
            <a:fld id="{BF6D60BF-7C5B-C642-B32F-723C98A621C2}" type="slidenum">
              <a:rPr lang="en-IT" sz="700" b="0" i="0" smtClean="0">
                <a:solidFill>
                  <a:schemeClr val="bg1"/>
                </a:solidFill>
                <a:latin typeface="IBM Plex Sans Light" panose="020B0403050203000203" pitchFamily="34" charset="0"/>
              </a:rPr>
              <a:t>‹#›</a:t>
            </a:fld>
            <a:endParaRPr lang="en-IT" sz="700" b="0" i="0">
              <a:solidFill>
                <a:schemeClr val="bg1"/>
              </a:solidFill>
              <a:latin typeface="IBM Plex Sans Light" panose="020B0403050203000203" pitchFamily="34" charset="0"/>
            </a:endParaRPr>
          </a:p>
        </p:txBody>
      </p:sp>
      <p:sp>
        <p:nvSpPr>
          <p:cNvPr id="5" name="Title 2">
            <a:extLst>
              <a:ext uri="{FF2B5EF4-FFF2-40B4-BE49-F238E27FC236}">
                <a16:creationId xmlns:a16="http://schemas.microsoft.com/office/drawing/2014/main" id="{5B64652F-A69F-444F-9C06-E3B00E668294}"/>
              </a:ext>
            </a:extLst>
          </p:cNvPr>
          <p:cNvSpPr>
            <a:spLocks noGrp="1"/>
          </p:cNvSpPr>
          <p:nvPr>
            <p:ph type="title"/>
          </p:nvPr>
        </p:nvSpPr>
        <p:spPr>
          <a:xfrm>
            <a:off x="246062" y="243375"/>
            <a:ext cx="6611938" cy="410675"/>
          </a:xfrm>
          <a:prstGeom prst="rect">
            <a:avLst/>
          </a:prstGeom>
        </p:spPr>
        <p:txBody>
          <a:bodyPr wrap="square" lIns="0" tIns="0" rIns="0" bIns="0">
            <a:noAutofit/>
          </a:bodyPr>
          <a:lstStyle>
            <a:lvl1pPr>
              <a:defRPr b="1" i="0">
                <a:solidFill>
                  <a:schemeClr val="bg1"/>
                </a:solidFill>
                <a:latin typeface="IBM Plex Mono" panose="020B0509050203000203" pitchFamily="49" charset="77"/>
              </a:defRPr>
            </a:lvl1pPr>
          </a:lstStyle>
          <a:p>
            <a:r>
              <a:rPr lang="en-GB"/>
              <a:t>Click to edit Master title style</a:t>
            </a:r>
            <a:endParaRPr lang="en-IT"/>
          </a:p>
        </p:txBody>
      </p:sp>
      <p:sp>
        <p:nvSpPr>
          <p:cNvPr id="6" name="Text Placeholder 4">
            <a:extLst>
              <a:ext uri="{FF2B5EF4-FFF2-40B4-BE49-F238E27FC236}">
                <a16:creationId xmlns:a16="http://schemas.microsoft.com/office/drawing/2014/main" id="{6B85D401-5212-AF4B-B8F1-40BAD4F385DB}"/>
              </a:ext>
            </a:extLst>
          </p:cNvPr>
          <p:cNvSpPr>
            <a:spLocks noGrp="1"/>
          </p:cNvSpPr>
          <p:nvPr>
            <p:ph type="body" sz="quarter" idx="25"/>
          </p:nvPr>
        </p:nvSpPr>
        <p:spPr>
          <a:xfrm>
            <a:off x="246063" y="654050"/>
            <a:ext cx="6611937" cy="261938"/>
          </a:xfrm>
          <a:prstGeom prst="rect">
            <a:avLst/>
          </a:prstGeom>
        </p:spPr>
        <p:txBody>
          <a:bodyPr lIns="0" tIns="0" rIns="0" bIns="0"/>
          <a:lstStyle>
            <a:lvl1pPr>
              <a:defRPr b="0" i="0">
                <a:solidFill>
                  <a:schemeClr val="bg1"/>
                </a:solidFill>
                <a:latin typeface="IBM Plex Mono" panose="020B0509050203000203" pitchFamily="49" charset="77"/>
              </a:defRPr>
            </a:lvl1pPr>
          </a:lstStyle>
          <a:p>
            <a:pPr lvl="0"/>
            <a:r>
              <a:rPr lang="en-GB"/>
              <a:t>Click to edit Master text styles</a:t>
            </a:r>
            <a:endParaRPr lang="en-IT"/>
          </a:p>
        </p:txBody>
      </p:sp>
      <p:sp>
        <p:nvSpPr>
          <p:cNvPr id="7" name="Text Placeholder 4">
            <a:extLst>
              <a:ext uri="{FF2B5EF4-FFF2-40B4-BE49-F238E27FC236}">
                <a16:creationId xmlns:a16="http://schemas.microsoft.com/office/drawing/2014/main" id="{B24D0F06-F359-2446-95C8-34E9F7474A53}"/>
              </a:ext>
            </a:extLst>
          </p:cNvPr>
          <p:cNvSpPr>
            <a:spLocks noGrp="1"/>
          </p:cNvSpPr>
          <p:nvPr>
            <p:ph type="body" sz="quarter" idx="26"/>
          </p:nvPr>
        </p:nvSpPr>
        <p:spPr>
          <a:xfrm>
            <a:off x="246062" y="1289050"/>
            <a:ext cx="8669337" cy="2938463"/>
          </a:xfrm>
          <a:prstGeom prst="rect">
            <a:avLst/>
          </a:prstGeom>
        </p:spPr>
        <p:txBody>
          <a:bodyPr lIns="0" tIns="0" rIns="0" bIns="0"/>
          <a:lstStyle>
            <a:lvl1pPr>
              <a:defRPr sz="1200" b="0" i="0">
                <a:solidFill>
                  <a:schemeClr val="bg1"/>
                </a:solidFill>
                <a:latin typeface="IBM Plex Sans" panose="020B0503050203000203" pitchFamily="34" charset="0"/>
              </a:defRPr>
            </a:lvl1pPr>
          </a:lstStyle>
          <a:p>
            <a:endParaRPr lang="en-GB"/>
          </a:p>
        </p:txBody>
      </p:sp>
    </p:spTree>
    <p:extLst>
      <p:ext uri="{BB962C8B-B14F-4D97-AF65-F5344CB8AC3E}">
        <p14:creationId xmlns:p14="http://schemas.microsoft.com/office/powerpoint/2010/main" val="22287318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5BFA377-25C7-8849-8FA1-D50276AB5FFF}"/>
              </a:ext>
            </a:extLst>
          </p:cNvPr>
          <p:cNvSpPr>
            <a:spLocks noGrp="1"/>
          </p:cNvSpPr>
          <p:nvPr>
            <p:ph type="ftr" sz="quarter" idx="24"/>
          </p:nvPr>
        </p:nvSpPr>
        <p:spPr/>
        <p:txBody>
          <a:bodyPr/>
          <a:lstStyle/>
          <a:p>
            <a:r>
              <a:rPr lang="en-GB"/>
              <a:t>IBM Client Engineering / © 2021 IBM Corporation</a:t>
            </a:r>
            <a:endParaRPr lang="en-IT"/>
          </a:p>
        </p:txBody>
      </p:sp>
      <p:sp>
        <p:nvSpPr>
          <p:cNvPr id="3" name="Title 2">
            <a:extLst>
              <a:ext uri="{FF2B5EF4-FFF2-40B4-BE49-F238E27FC236}">
                <a16:creationId xmlns:a16="http://schemas.microsoft.com/office/drawing/2014/main" id="{48BD4C0B-19D6-934A-8DFA-EA06530548A8}"/>
              </a:ext>
            </a:extLst>
          </p:cNvPr>
          <p:cNvSpPr>
            <a:spLocks noGrp="1"/>
          </p:cNvSpPr>
          <p:nvPr>
            <p:ph type="title"/>
          </p:nvPr>
        </p:nvSpPr>
        <p:spPr>
          <a:xfrm>
            <a:off x="246062" y="243375"/>
            <a:ext cx="6383338" cy="3984137"/>
          </a:xfrm>
          <a:prstGeom prst="rect">
            <a:avLst/>
          </a:prstGeom>
        </p:spPr>
        <p:txBody>
          <a:bodyPr wrap="square" lIns="0" tIns="0" rIns="0" bIns="0">
            <a:noAutofit/>
          </a:bodyPr>
          <a:lstStyle>
            <a:lvl1pPr>
              <a:defRPr b="1" i="0">
                <a:solidFill>
                  <a:schemeClr val="bg1"/>
                </a:solidFill>
                <a:latin typeface="+mj-lt"/>
              </a:defRPr>
            </a:lvl1pPr>
          </a:lstStyle>
          <a:p>
            <a:r>
              <a:rPr lang="en-GB"/>
              <a:t>Click to edit Master title style</a:t>
            </a:r>
            <a:endParaRPr lang="en-IT"/>
          </a:p>
        </p:txBody>
      </p:sp>
      <p:sp>
        <p:nvSpPr>
          <p:cNvPr id="8" name="TextBox 7">
            <a:extLst>
              <a:ext uri="{FF2B5EF4-FFF2-40B4-BE49-F238E27FC236}">
                <a16:creationId xmlns:a16="http://schemas.microsoft.com/office/drawing/2014/main" id="{53CCF2D8-2BAC-E246-A7E5-75A50BB3DA9F}"/>
              </a:ext>
            </a:extLst>
          </p:cNvPr>
          <p:cNvSpPr txBox="1"/>
          <p:nvPr userDrawn="1"/>
        </p:nvSpPr>
        <p:spPr>
          <a:xfrm>
            <a:off x="8777538" y="4794478"/>
            <a:ext cx="180474" cy="107722"/>
          </a:xfrm>
          <a:prstGeom prst="rect">
            <a:avLst/>
          </a:prstGeom>
          <a:noFill/>
        </p:spPr>
        <p:txBody>
          <a:bodyPr wrap="square" lIns="0" tIns="0" rIns="0" bIns="0" rtlCol="0" anchor="ctr" anchorCtr="1">
            <a:spAutoFit/>
          </a:bodyPr>
          <a:lstStyle/>
          <a:p>
            <a:pPr algn="l"/>
            <a:fld id="{BF6D60BF-7C5B-C642-B32F-723C98A621C2}" type="slidenum">
              <a:rPr lang="en-IT" sz="700" b="0" i="0" smtClean="0">
                <a:solidFill>
                  <a:schemeClr val="bg1"/>
                </a:solidFill>
                <a:latin typeface="IBM Plex Sans Light" panose="020B0403050203000203" pitchFamily="34" charset="0"/>
              </a:rPr>
              <a:t>‹#›</a:t>
            </a:fld>
            <a:endParaRPr lang="en-IT" sz="700" b="0" i="0">
              <a:solidFill>
                <a:schemeClr val="bg1"/>
              </a:solidFill>
              <a:latin typeface="IBM Plex Sans Light" panose="020B0403050203000203" pitchFamily="34" charset="0"/>
            </a:endParaRPr>
          </a:p>
        </p:txBody>
      </p:sp>
    </p:spTree>
    <p:extLst>
      <p:ext uri="{BB962C8B-B14F-4D97-AF65-F5344CB8AC3E}">
        <p14:creationId xmlns:p14="http://schemas.microsoft.com/office/powerpoint/2010/main" val="9552407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ubtitle, Two Columns">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7C1C62E-DD51-3243-A80E-61485389555E}"/>
              </a:ext>
            </a:extLst>
          </p:cNvPr>
          <p:cNvSpPr>
            <a:spLocks noGrp="1"/>
          </p:cNvSpPr>
          <p:nvPr>
            <p:ph type="ftr" sz="quarter" idx="10"/>
          </p:nvPr>
        </p:nvSpPr>
        <p:spPr/>
        <p:txBody>
          <a:bodyPr/>
          <a:lstStyle/>
          <a:p>
            <a:r>
              <a:rPr lang="en-GB"/>
              <a:t>IBM Client Engineering / © 2022 IBM Corporation</a:t>
            </a:r>
            <a:endParaRPr lang="en-IT"/>
          </a:p>
        </p:txBody>
      </p:sp>
      <p:sp>
        <p:nvSpPr>
          <p:cNvPr id="4" name="TextBox 3">
            <a:extLst>
              <a:ext uri="{FF2B5EF4-FFF2-40B4-BE49-F238E27FC236}">
                <a16:creationId xmlns:a16="http://schemas.microsoft.com/office/drawing/2014/main" id="{D203427E-E142-6C44-BF3B-BB2960698177}"/>
              </a:ext>
            </a:extLst>
          </p:cNvPr>
          <p:cNvSpPr txBox="1"/>
          <p:nvPr userDrawn="1"/>
        </p:nvSpPr>
        <p:spPr>
          <a:xfrm>
            <a:off x="8777538" y="4794478"/>
            <a:ext cx="180474" cy="107722"/>
          </a:xfrm>
          <a:prstGeom prst="rect">
            <a:avLst/>
          </a:prstGeom>
          <a:noFill/>
        </p:spPr>
        <p:txBody>
          <a:bodyPr wrap="square" lIns="0" tIns="0" rIns="0" bIns="0" rtlCol="0" anchor="ctr" anchorCtr="1">
            <a:spAutoFit/>
          </a:bodyPr>
          <a:lstStyle/>
          <a:p>
            <a:pPr algn="l"/>
            <a:fld id="{BF6D60BF-7C5B-C642-B32F-723C98A621C2}" type="slidenum">
              <a:rPr lang="en-IT" sz="700" b="0" i="0" smtClean="0">
                <a:solidFill>
                  <a:schemeClr val="bg1"/>
                </a:solidFill>
                <a:latin typeface="IBM Plex Sans Light" panose="020B0403050203000203" pitchFamily="34" charset="0"/>
              </a:rPr>
              <a:t>‹#›</a:t>
            </a:fld>
            <a:endParaRPr lang="en-IT" sz="700" b="0" i="0">
              <a:solidFill>
                <a:schemeClr val="bg1"/>
              </a:solidFill>
              <a:latin typeface="IBM Plex Sans Light" panose="020B0403050203000203" pitchFamily="34" charset="0"/>
            </a:endParaRPr>
          </a:p>
        </p:txBody>
      </p:sp>
      <p:sp>
        <p:nvSpPr>
          <p:cNvPr id="5" name="Title 2">
            <a:extLst>
              <a:ext uri="{FF2B5EF4-FFF2-40B4-BE49-F238E27FC236}">
                <a16:creationId xmlns:a16="http://schemas.microsoft.com/office/drawing/2014/main" id="{F6EFC22C-841B-654E-857C-C773ACE11491}"/>
              </a:ext>
            </a:extLst>
          </p:cNvPr>
          <p:cNvSpPr>
            <a:spLocks noGrp="1"/>
          </p:cNvSpPr>
          <p:nvPr>
            <p:ph type="title"/>
          </p:nvPr>
        </p:nvSpPr>
        <p:spPr>
          <a:xfrm>
            <a:off x="246062" y="243375"/>
            <a:ext cx="6611938" cy="410675"/>
          </a:xfrm>
          <a:prstGeom prst="rect">
            <a:avLst/>
          </a:prstGeom>
        </p:spPr>
        <p:txBody>
          <a:bodyPr wrap="square" lIns="0" tIns="0" rIns="0" bIns="0">
            <a:noAutofit/>
          </a:bodyPr>
          <a:lstStyle>
            <a:lvl1pPr>
              <a:defRPr b="1" i="0">
                <a:solidFill>
                  <a:schemeClr val="bg1"/>
                </a:solidFill>
                <a:latin typeface="IBM Plex Mono" panose="020B0509050203000203" pitchFamily="49" charset="77"/>
              </a:defRPr>
            </a:lvl1pPr>
          </a:lstStyle>
          <a:p>
            <a:r>
              <a:rPr lang="en-GB"/>
              <a:t>Click to edit Master title style</a:t>
            </a:r>
            <a:endParaRPr lang="en-IT"/>
          </a:p>
        </p:txBody>
      </p:sp>
      <p:sp>
        <p:nvSpPr>
          <p:cNvPr id="6" name="Text Placeholder 4">
            <a:extLst>
              <a:ext uri="{FF2B5EF4-FFF2-40B4-BE49-F238E27FC236}">
                <a16:creationId xmlns:a16="http://schemas.microsoft.com/office/drawing/2014/main" id="{653F2E80-0DE9-6146-9EAD-B203864C4A8A}"/>
              </a:ext>
            </a:extLst>
          </p:cNvPr>
          <p:cNvSpPr>
            <a:spLocks noGrp="1"/>
          </p:cNvSpPr>
          <p:nvPr>
            <p:ph type="body" sz="quarter" idx="25"/>
          </p:nvPr>
        </p:nvSpPr>
        <p:spPr>
          <a:xfrm>
            <a:off x="246063" y="654050"/>
            <a:ext cx="6611937" cy="261938"/>
          </a:xfrm>
          <a:prstGeom prst="rect">
            <a:avLst/>
          </a:prstGeom>
        </p:spPr>
        <p:txBody>
          <a:bodyPr lIns="0" tIns="0" rIns="0" bIns="0"/>
          <a:lstStyle>
            <a:lvl1pPr>
              <a:defRPr b="0" i="0">
                <a:solidFill>
                  <a:schemeClr val="bg1"/>
                </a:solidFill>
                <a:latin typeface="IBM Plex Mono" panose="020B0509050203000203" pitchFamily="49" charset="77"/>
              </a:defRPr>
            </a:lvl1pPr>
          </a:lstStyle>
          <a:p>
            <a:pPr lvl="0"/>
            <a:r>
              <a:rPr lang="en-GB"/>
              <a:t>Click to edit Master text styles</a:t>
            </a:r>
            <a:endParaRPr lang="en-IT"/>
          </a:p>
        </p:txBody>
      </p:sp>
      <p:sp>
        <p:nvSpPr>
          <p:cNvPr id="7" name="Text Placeholder 4">
            <a:extLst>
              <a:ext uri="{FF2B5EF4-FFF2-40B4-BE49-F238E27FC236}">
                <a16:creationId xmlns:a16="http://schemas.microsoft.com/office/drawing/2014/main" id="{BCE51DFF-B211-F94D-A416-55BEE7D1F177}"/>
              </a:ext>
            </a:extLst>
          </p:cNvPr>
          <p:cNvSpPr>
            <a:spLocks noGrp="1"/>
          </p:cNvSpPr>
          <p:nvPr>
            <p:ph type="body" sz="quarter" idx="26"/>
          </p:nvPr>
        </p:nvSpPr>
        <p:spPr>
          <a:xfrm>
            <a:off x="246063" y="1289050"/>
            <a:ext cx="4103688" cy="2938463"/>
          </a:xfrm>
          <a:prstGeom prst="rect">
            <a:avLst/>
          </a:prstGeom>
        </p:spPr>
        <p:txBody>
          <a:bodyPr lIns="0" tIns="0" rIns="0" bIns="0"/>
          <a:lstStyle>
            <a:lvl1pPr>
              <a:defRPr sz="1200" b="0" i="0">
                <a:solidFill>
                  <a:schemeClr val="bg1"/>
                </a:solidFill>
                <a:latin typeface="IBM Plex Sans" panose="020B0503050203000203" pitchFamily="34" charset="0"/>
              </a:defRPr>
            </a:lvl1pPr>
          </a:lstStyle>
          <a:p>
            <a:pPr lvl="0"/>
            <a:r>
              <a:rPr lang="en-GB"/>
              <a:t>Click to edit Master text styles</a:t>
            </a:r>
            <a:endParaRPr lang="en-IT"/>
          </a:p>
        </p:txBody>
      </p:sp>
      <p:sp>
        <p:nvSpPr>
          <p:cNvPr id="8" name="Text Placeholder 4">
            <a:extLst>
              <a:ext uri="{FF2B5EF4-FFF2-40B4-BE49-F238E27FC236}">
                <a16:creationId xmlns:a16="http://schemas.microsoft.com/office/drawing/2014/main" id="{E81150C7-F709-5943-BBFF-F926411E7A50}"/>
              </a:ext>
            </a:extLst>
          </p:cNvPr>
          <p:cNvSpPr>
            <a:spLocks noGrp="1"/>
          </p:cNvSpPr>
          <p:nvPr>
            <p:ph type="body" sz="quarter" idx="27"/>
          </p:nvPr>
        </p:nvSpPr>
        <p:spPr>
          <a:xfrm>
            <a:off x="4809828" y="1289050"/>
            <a:ext cx="4103688" cy="2938463"/>
          </a:xfrm>
          <a:prstGeom prst="rect">
            <a:avLst/>
          </a:prstGeom>
        </p:spPr>
        <p:txBody>
          <a:bodyPr lIns="0" tIns="0" rIns="0" bIns="0"/>
          <a:lstStyle>
            <a:lvl1pPr>
              <a:defRPr sz="1200" b="0" i="0">
                <a:solidFill>
                  <a:schemeClr val="bg1"/>
                </a:solidFill>
                <a:latin typeface="IBM Plex Sans" panose="020B0503050203000203" pitchFamily="34" charset="0"/>
              </a:defRPr>
            </a:lvl1pPr>
          </a:lstStyle>
          <a:p>
            <a:pPr lvl="0"/>
            <a:r>
              <a:rPr lang="en-GB"/>
              <a:t>Click to edit Master text styles</a:t>
            </a:r>
            <a:endParaRPr lang="en-IT"/>
          </a:p>
        </p:txBody>
      </p:sp>
    </p:spTree>
    <p:extLst>
      <p:ext uri="{BB962C8B-B14F-4D97-AF65-F5344CB8AC3E}">
        <p14:creationId xmlns:p14="http://schemas.microsoft.com/office/powerpoint/2010/main" val="397408030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ubtitle, Two Columns 2">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6D4C7876-2905-5044-BF1A-864A1197E9A5}"/>
              </a:ext>
            </a:extLst>
          </p:cNvPr>
          <p:cNvSpPr>
            <a:spLocks noGrp="1"/>
          </p:cNvSpPr>
          <p:nvPr>
            <p:ph type="title"/>
          </p:nvPr>
        </p:nvSpPr>
        <p:spPr>
          <a:xfrm>
            <a:off x="246062" y="243375"/>
            <a:ext cx="6611938" cy="410675"/>
          </a:xfrm>
          <a:prstGeom prst="rect">
            <a:avLst/>
          </a:prstGeom>
        </p:spPr>
        <p:txBody>
          <a:bodyPr wrap="square" lIns="0" tIns="0" rIns="0" bIns="0">
            <a:noAutofit/>
          </a:bodyPr>
          <a:lstStyle>
            <a:lvl1pPr>
              <a:defRPr b="1" i="0">
                <a:solidFill>
                  <a:schemeClr val="bg1"/>
                </a:solidFill>
                <a:latin typeface="IBM Plex Mono" panose="020B0509050203000203" pitchFamily="49" charset="77"/>
              </a:defRPr>
            </a:lvl1pPr>
          </a:lstStyle>
          <a:p>
            <a:r>
              <a:rPr lang="en-GB"/>
              <a:t>Click to edit Master title style</a:t>
            </a:r>
            <a:endParaRPr lang="en-IT"/>
          </a:p>
        </p:txBody>
      </p:sp>
      <p:sp>
        <p:nvSpPr>
          <p:cNvPr id="5" name="Text Placeholder 4">
            <a:extLst>
              <a:ext uri="{FF2B5EF4-FFF2-40B4-BE49-F238E27FC236}">
                <a16:creationId xmlns:a16="http://schemas.microsoft.com/office/drawing/2014/main" id="{73573DD6-AF2A-1447-95FE-674834976B73}"/>
              </a:ext>
            </a:extLst>
          </p:cNvPr>
          <p:cNvSpPr>
            <a:spLocks noGrp="1"/>
          </p:cNvSpPr>
          <p:nvPr>
            <p:ph type="body" sz="quarter" idx="25"/>
          </p:nvPr>
        </p:nvSpPr>
        <p:spPr>
          <a:xfrm>
            <a:off x="246063" y="654050"/>
            <a:ext cx="6611937" cy="261938"/>
          </a:xfrm>
          <a:prstGeom prst="rect">
            <a:avLst/>
          </a:prstGeom>
        </p:spPr>
        <p:txBody>
          <a:bodyPr lIns="0" tIns="0" rIns="0" bIns="0"/>
          <a:lstStyle>
            <a:lvl1pPr>
              <a:defRPr b="0" i="0">
                <a:solidFill>
                  <a:schemeClr val="bg1"/>
                </a:solidFill>
                <a:latin typeface="IBM Plex Mono" panose="020B0509050203000203" pitchFamily="49" charset="77"/>
              </a:defRPr>
            </a:lvl1pPr>
          </a:lstStyle>
          <a:p>
            <a:pPr lvl="0"/>
            <a:r>
              <a:rPr lang="en-GB"/>
              <a:t>Click to edit Master text styles</a:t>
            </a:r>
            <a:endParaRPr lang="en-IT"/>
          </a:p>
        </p:txBody>
      </p:sp>
      <p:sp>
        <p:nvSpPr>
          <p:cNvPr id="7" name="Text Placeholder 4">
            <a:extLst>
              <a:ext uri="{FF2B5EF4-FFF2-40B4-BE49-F238E27FC236}">
                <a16:creationId xmlns:a16="http://schemas.microsoft.com/office/drawing/2014/main" id="{5DA758D7-CA5F-5B42-93FA-AD97C1C29392}"/>
              </a:ext>
            </a:extLst>
          </p:cNvPr>
          <p:cNvSpPr>
            <a:spLocks noGrp="1"/>
          </p:cNvSpPr>
          <p:nvPr>
            <p:ph type="body" sz="quarter" idx="27"/>
          </p:nvPr>
        </p:nvSpPr>
        <p:spPr>
          <a:xfrm>
            <a:off x="4809828" y="1940092"/>
            <a:ext cx="4103688" cy="2280885"/>
          </a:xfrm>
          <a:prstGeom prst="rect">
            <a:avLst/>
          </a:prstGeom>
        </p:spPr>
        <p:txBody>
          <a:bodyPr lIns="0" tIns="0" rIns="0" bIns="0"/>
          <a:lstStyle>
            <a:lvl1pPr>
              <a:defRPr sz="1200" b="0" i="0">
                <a:solidFill>
                  <a:schemeClr val="bg1"/>
                </a:solidFill>
                <a:latin typeface="IBM Plex Sans" panose="020B0503050203000203" pitchFamily="34" charset="0"/>
              </a:defRPr>
            </a:lvl1pPr>
          </a:lstStyle>
          <a:p>
            <a:pPr lvl="0"/>
            <a:r>
              <a:rPr lang="en-GB"/>
              <a:t>Click to edit Master text styles</a:t>
            </a:r>
            <a:endParaRPr lang="en-IT"/>
          </a:p>
        </p:txBody>
      </p:sp>
      <p:sp>
        <p:nvSpPr>
          <p:cNvPr id="10" name="Text Placeholder 4">
            <a:extLst>
              <a:ext uri="{FF2B5EF4-FFF2-40B4-BE49-F238E27FC236}">
                <a16:creationId xmlns:a16="http://schemas.microsoft.com/office/drawing/2014/main" id="{07236B3F-3340-C148-9032-FF491EBFEAD6}"/>
              </a:ext>
            </a:extLst>
          </p:cNvPr>
          <p:cNvSpPr>
            <a:spLocks noGrp="1"/>
          </p:cNvSpPr>
          <p:nvPr>
            <p:ph type="body" sz="quarter" idx="30"/>
          </p:nvPr>
        </p:nvSpPr>
        <p:spPr>
          <a:xfrm>
            <a:off x="4809829" y="1304034"/>
            <a:ext cx="4105572" cy="410675"/>
          </a:xfrm>
          <a:prstGeom prst="rect">
            <a:avLst/>
          </a:prstGeom>
        </p:spPr>
        <p:txBody>
          <a:bodyPr lIns="0" tIns="0" rIns="0" bIns="0"/>
          <a:lstStyle>
            <a:lvl1pPr>
              <a:defRPr b="1" i="0">
                <a:solidFill>
                  <a:schemeClr val="bg1"/>
                </a:solidFill>
                <a:latin typeface="IBM Plex Mono" panose="020B0509050203000203" pitchFamily="49" charset="77"/>
              </a:defRPr>
            </a:lvl1pPr>
          </a:lstStyle>
          <a:p>
            <a:pPr lvl="0"/>
            <a:r>
              <a:rPr lang="en-GB"/>
              <a:t>Click to edit Master text styles</a:t>
            </a:r>
            <a:endParaRPr lang="en-IT"/>
          </a:p>
        </p:txBody>
      </p:sp>
      <p:sp>
        <p:nvSpPr>
          <p:cNvPr id="12" name="Footer Placeholder 11">
            <a:extLst>
              <a:ext uri="{FF2B5EF4-FFF2-40B4-BE49-F238E27FC236}">
                <a16:creationId xmlns:a16="http://schemas.microsoft.com/office/drawing/2014/main" id="{B2BBC9E2-164E-7140-BE1B-CD8F7DD358DC}"/>
              </a:ext>
            </a:extLst>
          </p:cNvPr>
          <p:cNvSpPr>
            <a:spLocks noGrp="1"/>
          </p:cNvSpPr>
          <p:nvPr>
            <p:ph type="ftr" sz="quarter" idx="31"/>
          </p:nvPr>
        </p:nvSpPr>
        <p:spPr/>
        <p:txBody>
          <a:bodyPr/>
          <a:lstStyle/>
          <a:p>
            <a:r>
              <a:rPr lang="en-GB"/>
              <a:t>IBM Client Engineering / © 2022 IBM Corporation</a:t>
            </a:r>
            <a:endParaRPr lang="en-IT"/>
          </a:p>
        </p:txBody>
      </p:sp>
      <p:sp>
        <p:nvSpPr>
          <p:cNvPr id="13" name="TextBox 12">
            <a:extLst>
              <a:ext uri="{FF2B5EF4-FFF2-40B4-BE49-F238E27FC236}">
                <a16:creationId xmlns:a16="http://schemas.microsoft.com/office/drawing/2014/main" id="{FF8E23FD-2EE0-914B-A90F-F8BA31696816}"/>
              </a:ext>
            </a:extLst>
          </p:cNvPr>
          <p:cNvSpPr txBox="1"/>
          <p:nvPr userDrawn="1"/>
        </p:nvSpPr>
        <p:spPr>
          <a:xfrm>
            <a:off x="8777538" y="4794478"/>
            <a:ext cx="180474" cy="107722"/>
          </a:xfrm>
          <a:prstGeom prst="rect">
            <a:avLst/>
          </a:prstGeom>
          <a:noFill/>
        </p:spPr>
        <p:txBody>
          <a:bodyPr wrap="square" lIns="0" tIns="0" rIns="0" bIns="0" rtlCol="0" anchor="ctr" anchorCtr="1">
            <a:spAutoFit/>
          </a:bodyPr>
          <a:lstStyle/>
          <a:p>
            <a:pPr algn="l"/>
            <a:fld id="{BF6D60BF-7C5B-C642-B32F-723C98A621C2}" type="slidenum">
              <a:rPr lang="en-IT" sz="700" b="0" i="0" smtClean="0">
                <a:solidFill>
                  <a:schemeClr val="bg1"/>
                </a:solidFill>
                <a:latin typeface="IBM Plex Sans Light" panose="020B0403050203000203" pitchFamily="34" charset="0"/>
              </a:rPr>
              <a:t>‹#›</a:t>
            </a:fld>
            <a:endParaRPr lang="en-IT" sz="700" b="0" i="0">
              <a:solidFill>
                <a:schemeClr val="bg1"/>
              </a:solidFill>
              <a:latin typeface="IBM Plex Sans Light" panose="020B0403050203000203" pitchFamily="34" charset="0"/>
            </a:endParaRPr>
          </a:p>
        </p:txBody>
      </p:sp>
      <p:sp>
        <p:nvSpPr>
          <p:cNvPr id="11" name="Text Placeholder 4">
            <a:extLst>
              <a:ext uri="{FF2B5EF4-FFF2-40B4-BE49-F238E27FC236}">
                <a16:creationId xmlns:a16="http://schemas.microsoft.com/office/drawing/2014/main" id="{0D1C0228-19E9-5840-8F77-2D19F1EEC99D}"/>
              </a:ext>
            </a:extLst>
          </p:cNvPr>
          <p:cNvSpPr>
            <a:spLocks noGrp="1"/>
          </p:cNvSpPr>
          <p:nvPr>
            <p:ph type="body" sz="quarter" idx="26"/>
          </p:nvPr>
        </p:nvSpPr>
        <p:spPr>
          <a:xfrm>
            <a:off x="234774" y="1946628"/>
            <a:ext cx="4108626" cy="2280885"/>
          </a:xfrm>
          <a:prstGeom prst="rect">
            <a:avLst/>
          </a:prstGeom>
        </p:spPr>
        <p:txBody>
          <a:bodyPr lIns="0" tIns="0" rIns="0" bIns="0"/>
          <a:lstStyle>
            <a:lvl1pPr>
              <a:defRPr sz="1200" b="0" i="0">
                <a:solidFill>
                  <a:schemeClr val="bg1"/>
                </a:solidFill>
                <a:latin typeface="IBM Plex Sans" panose="020B0503050203000203" pitchFamily="34" charset="0"/>
              </a:defRPr>
            </a:lvl1pPr>
          </a:lstStyle>
          <a:p>
            <a:pPr lvl="0"/>
            <a:r>
              <a:rPr lang="en-GB"/>
              <a:t>Click to edit Master text styles</a:t>
            </a:r>
            <a:endParaRPr lang="en-IT"/>
          </a:p>
        </p:txBody>
      </p:sp>
      <p:sp>
        <p:nvSpPr>
          <p:cNvPr id="14" name="Text Placeholder 4">
            <a:extLst>
              <a:ext uri="{FF2B5EF4-FFF2-40B4-BE49-F238E27FC236}">
                <a16:creationId xmlns:a16="http://schemas.microsoft.com/office/drawing/2014/main" id="{A6CAE503-3691-5944-BFC5-4016444D950B}"/>
              </a:ext>
            </a:extLst>
          </p:cNvPr>
          <p:cNvSpPr>
            <a:spLocks noGrp="1"/>
          </p:cNvSpPr>
          <p:nvPr>
            <p:ph type="body" sz="quarter" idx="29"/>
          </p:nvPr>
        </p:nvSpPr>
        <p:spPr>
          <a:xfrm>
            <a:off x="228601" y="1290194"/>
            <a:ext cx="4105572" cy="410675"/>
          </a:xfrm>
          <a:prstGeom prst="rect">
            <a:avLst/>
          </a:prstGeom>
        </p:spPr>
        <p:txBody>
          <a:bodyPr lIns="0" tIns="0" rIns="0" bIns="0"/>
          <a:lstStyle>
            <a:lvl1pPr>
              <a:defRPr b="1" i="0">
                <a:solidFill>
                  <a:schemeClr val="bg1"/>
                </a:solidFill>
                <a:latin typeface="IBM Plex Mono" panose="020B0509050203000203" pitchFamily="49" charset="77"/>
              </a:defRPr>
            </a:lvl1pPr>
          </a:lstStyle>
          <a:p>
            <a:pPr lvl="0"/>
            <a:r>
              <a:rPr lang="en-GB"/>
              <a:t>Click to edit Master text styles</a:t>
            </a:r>
            <a:endParaRPr lang="en-IT"/>
          </a:p>
        </p:txBody>
      </p:sp>
    </p:spTree>
    <p:extLst>
      <p:ext uri="{BB962C8B-B14F-4D97-AF65-F5344CB8AC3E}">
        <p14:creationId xmlns:p14="http://schemas.microsoft.com/office/powerpoint/2010/main" val="331313116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ubtitle, Three Columns">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5BFA377-25C7-8849-8FA1-D50276AB5FFF}"/>
              </a:ext>
            </a:extLst>
          </p:cNvPr>
          <p:cNvSpPr>
            <a:spLocks noGrp="1"/>
          </p:cNvSpPr>
          <p:nvPr>
            <p:ph type="ftr" sz="quarter" idx="24"/>
          </p:nvPr>
        </p:nvSpPr>
        <p:spPr/>
        <p:txBody>
          <a:bodyPr/>
          <a:lstStyle>
            <a:lvl1pPr>
              <a:defRPr>
                <a:solidFill>
                  <a:schemeClr val="bg1"/>
                </a:solidFill>
              </a:defRPr>
            </a:lvl1pPr>
          </a:lstStyle>
          <a:p>
            <a:r>
              <a:rPr lang="en-GB"/>
              <a:t>IBM Client Engineering / © 2022 IBM Corporation</a:t>
            </a:r>
            <a:endParaRPr lang="en-IT"/>
          </a:p>
        </p:txBody>
      </p:sp>
      <p:sp>
        <p:nvSpPr>
          <p:cNvPr id="3" name="Title 2">
            <a:extLst>
              <a:ext uri="{FF2B5EF4-FFF2-40B4-BE49-F238E27FC236}">
                <a16:creationId xmlns:a16="http://schemas.microsoft.com/office/drawing/2014/main" id="{48BD4C0B-19D6-934A-8DFA-EA06530548A8}"/>
              </a:ext>
            </a:extLst>
          </p:cNvPr>
          <p:cNvSpPr>
            <a:spLocks noGrp="1"/>
          </p:cNvSpPr>
          <p:nvPr>
            <p:ph type="title"/>
          </p:nvPr>
        </p:nvSpPr>
        <p:spPr>
          <a:xfrm>
            <a:off x="246062" y="243375"/>
            <a:ext cx="6611938" cy="410675"/>
          </a:xfrm>
          <a:prstGeom prst="rect">
            <a:avLst/>
          </a:prstGeom>
        </p:spPr>
        <p:txBody>
          <a:bodyPr wrap="square" lIns="0" tIns="0" rIns="0" bIns="0">
            <a:noAutofit/>
          </a:bodyPr>
          <a:lstStyle>
            <a:lvl1pPr>
              <a:defRPr b="1" i="0">
                <a:solidFill>
                  <a:schemeClr val="bg1"/>
                </a:solidFill>
                <a:latin typeface="IBM Plex Mono" panose="020B0509050203000203" pitchFamily="49" charset="77"/>
              </a:defRPr>
            </a:lvl1pPr>
          </a:lstStyle>
          <a:p>
            <a:r>
              <a:rPr lang="en-GB"/>
              <a:t>Click to edit Master title style</a:t>
            </a:r>
            <a:endParaRPr lang="en-IT"/>
          </a:p>
        </p:txBody>
      </p:sp>
      <p:sp>
        <p:nvSpPr>
          <p:cNvPr id="8" name="TextBox 7">
            <a:extLst>
              <a:ext uri="{FF2B5EF4-FFF2-40B4-BE49-F238E27FC236}">
                <a16:creationId xmlns:a16="http://schemas.microsoft.com/office/drawing/2014/main" id="{74928A75-DE65-CF44-BFC3-0FE87FF304A9}"/>
              </a:ext>
            </a:extLst>
          </p:cNvPr>
          <p:cNvSpPr txBox="1"/>
          <p:nvPr userDrawn="1"/>
        </p:nvSpPr>
        <p:spPr>
          <a:xfrm>
            <a:off x="8777538" y="4794478"/>
            <a:ext cx="180474" cy="107722"/>
          </a:xfrm>
          <a:prstGeom prst="rect">
            <a:avLst/>
          </a:prstGeom>
          <a:noFill/>
        </p:spPr>
        <p:txBody>
          <a:bodyPr wrap="square" lIns="0" tIns="0" rIns="0" bIns="0" rtlCol="0" anchor="ctr" anchorCtr="1">
            <a:spAutoFit/>
          </a:bodyPr>
          <a:lstStyle/>
          <a:p>
            <a:pPr algn="l"/>
            <a:fld id="{BF6D60BF-7C5B-C642-B32F-723C98A621C2}" type="slidenum">
              <a:rPr lang="en-IT" sz="700" b="0" i="0" smtClean="0">
                <a:solidFill>
                  <a:schemeClr val="bg1"/>
                </a:solidFill>
                <a:latin typeface="IBM Plex Sans Light" panose="020B0403050203000203" pitchFamily="34" charset="0"/>
              </a:rPr>
              <a:t>‹#›</a:t>
            </a:fld>
            <a:endParaRPr lang="en-IT" sz="700" b="0" i="0">
              <a:solidFill>
                <a:schemeClr val="bg1"/>
              </a:solidFill>
              <a:latin typeface="IBM Plex Sans Light" panose="020B0403050203000203" pitchFamily="34" charset="0"/>
            </a:endParaRPr>
          </a:p>
        </p:txBody>
      </p:sp>
      <p:sp>
        <p:nvSpPr>
          <p:cNvPr id="5" name="Text Placeholder 4">
            <a:extLst>
              <a:ext uri="{FF2B5EF4-FFF2-40B4-BE49-F238E27FC236}">
                <a16:creationId xmlns:a16="http://schemas.microsoft.com/office/drawing/2014/main" id="{33E5A9CE-5606-4E4D-9576-9151E3D5FD2F}"/>
              </a:ext>
            </a:extLst>
          </p:cNvPr>
          <p:cNvSpPr>
            <a:spLocks noGrp="1"/>
          </p:cNvSpPr>
          <p:nvPr>
            <p:ph type="body" sz="quarter" idx="25"/>
          </p:nvPr>
        </p:nvSpPr>
        <p:spPr>
          <a:xfrm>
            <a:off x="246063" y="654050"/>
            <a:ext cx="6611937" cy="261938"/>
          </a:xfrm>
          <a:prstGeom prst="rect">
            <a:avLst/>
          </a:prstGeom>
        </p:spPr>
        <p:txBody>
          <a:bodyPr lIns="0" tIns="0" rIns="0" bIns="0"/>
          <a:lstStyle>
            <a:lvl1pPr>
              <a:defRPr b="0" i="0">
                <a:solidFill>
                  <a:schemeClr val="bg1"/>
                </a:solidFill>
                <a:latin typeface="IBM Plex Mono" panose="020B0509050203000203" pitchFamily="49" charset="77"/>
              </a:defRPr>
            </a:lvl1pPr>
          </a:lstStyle>
          <a:p>
            <a:pPr lvl="0"/>
            <a:r>
              <a:rPr lang="en-GB"/>
              <a:t>Click to edit Master text styles</a:t>
            </a:r>
            <a:endParaRPr lang="en-IT"/>
          </a:p>
        </p:txBody>
      </p:sp>
      <p:sp>
        <p:nvSpPr>
          <p:cNvPr id="7" name="Text Placeholder 4">
            <a:extLst>
              <a:ext uri="{FF2B5EF4-FFF2-40B4-BE49-F238E27FC236}">
                <a16:creationId xmlns:a16="http://schemas.microsoft.com/office/drawing/2014/main" id="{8A3A3CD7-2B99-E243-8AEB-91BF5DA7FE09}"/>
              </a:ext>
            </a:extLst>
          </p:cNvPr>
          <p:cNvSpPr>
            <a:spLocks noGrp="1"/>
          </p:cNvSpPr>
          <p:nvPr>
            <p:ph type="body" sz="quarter" idx="26"/>
          </p:nvPr>
        </p:nvSpPr>
        <p:spPr>
          <a:xfrm>
            <a:off x="234774" y="1946628"/>
            <a:ext cx="2558352" cy="2280885"/>
          </a:xfrm>
          <a:prstGeom prst="rect">
            <a:avLst/>
          </a:prstGeom>
        </p:spPr>
        <p:txBody>
          <a:bodyPr lIns="0" tIns="0" rIns="0" bIns="0"/>
          <a:lstStyle>
            <a:lvl1pPr>
              <a:defRPr sz="1200" b="0" i="0">
                <a:solidFill>
                  <a:schemeClr val="bg1"/>
                </a:solidFill>
                <a:latin typeface="IBM Plex Sans" panose="020B0503050203000203" pitchFamily="34" charset="0"/>
              </a:defRPr>
            </a:lvl1pPr>
          </a:lstStyle>
          <a:p>
            <a:pPr lvl="0"/>
            <a:r>
              <a:rPr lang="en-GB"/>
              <a:t>Click to edit Master text styles</a:t>
            </a:r>
            <a:endParaRPr lang="en-IT"/>
          </a:p>
        </p:txBody>
      </p:sp>
      <p:sp>
        <p:nvSpPr>
          <p:cNvPr id="9" name="Text Placeholder 4">
            <a:extLst>
              <a:ext uri="{FF2B5EF4-FFF2-40B4-BE49-F238E27FC236}">
                <a16:creationId xmlns:a16="http://schemas.microsoft.com/office/drawing/2014/main" id="{BFF9486A-3154-F542-AAE0-6D3401F487C1}"/>
              </a:ext>
            </a:extLst>
          </p:cNvPr>
          <p:cNvSpPr>
            <a:spLocks noGrp="1"/>
          </p:cNvSpPr>
          <p:nvPr>
            <p:ph type="body" sz="quarter" idx="27"/>
          </p:nvPr>
        </p:nvSpPr>
        <p:spPr>
          <a:xfrm>
            <a:off x="3301555" y="1938339"/>
            <a:ext cx="2558352" cy="2280886"/>
          </a:xfrm>
          <a:prstGeom prst="rect">
            <a:avLst/>
          </a:prstGeom>
        </p:spPr>
        <p:txBody>
          <a:bodyPr lIns="0" tIns="0" rIns="0" bIns="0"/>
          <a:lstStyle>
            <a:lvl1pPr>
              <a:defRPr sz="1200" b="0" i="0">
                <a:solidFill>
                  <a:schemeClr val="bg1"/>
                </a:solidFill>
                <a:latin typeface="IBM Plex Sans" panose="020B0503050203000203" pitchFamily="34" charset="0"/>
              </a:defRPr>
            </a:lvl1pPr>
          </a:lstStyle>
          <a:p>
            <a:pPr lvl="0"/>
            <a:r>
              <a:rPr lang="en-GB"/>
              <a:t>Click to edit Master text styles</a:t>
            </a:r>
            <a:endParaRPr lang="en-IT"/>
          </a:p>
        </p:txBody>
      </p:sp>
      <p:sp>
        <p:nvSpPr>
          <p:cNvPr id="10" name="Text Placeholder 4">
            <a:extLst>
              <a:ext uri="{FF2B5EF4-FFF2-40B4-BE49-F238E27FC236}">
                <a16:creationId xmlns:a16="http://schemas.microsoft.com/office/drawing/2014/main" id="{03684307-187C-8848-AE9A-337AAFDA141A}"/>
              </a:ext>
            </a:extLst>
          </p:cNvPr>
          <p:cNvSpPr>
            <a:spLocks noGrp="1"/>
          </p:cNvSpPr>
          <p:nvPr>
            <p:ph type="body" sz="quarter" idx="28"/>
          </p:nvPr>
        </p:nvSpPr>
        <p:spPr>
          <a:xfrm>
            <a:off x="6357048" y="1937544"/>
            <a:ext cx="2558352" cy="2289969"/>
          </a:xfrm>
          <a:prstGeom prst="rect">
            <a:avLst/>
          </a:prstGeom>
        </p:spPr>
        <p:txBody>
          <a:bodyPr lIns="0" tIns="0" rIns="0" bIns="0"/>
          <a:lstStyle>
            <a:lvl1pPr>
              <a:defRPr sz="1200" b="0" i="0">
                <a:solidFill>
                  <a:schemeClr val="bg1"/>
                </a:solidFill>
                <a:latin typeface="IBM Plex Sans" panose="020B0503050203000203" pitchFamily="34" charset="0"/>
              </a:defRPr>
            </a:lvl1pPr>
          </a:lstStyle>
          <a:p>
            <a:pPr lvl="0"/>
            <a:r>
              <a:rPr lang="en-GB"/>
              <a:t>Click to edit Master text styles</a:t>
            </a:r>
            <a:endParaRPr lang="en-IT"/>
          </a:p>
        </p:txBody>
      </p:sp>
      <p:sp>
        <p:nvSpPr>
          <p:cNvPr id="12" name="Text Placeholder 4">
            <a:extLst>
              <a:ext uri="{FF2B5EF4-FFF2-40B4-BE49-F238E27FC236}">
                <a16:creationId xmlns:a16="http://schemas.microsoft.com/office/drawing/2014/main" id="{0AA88445-AF49-0C45-821E-094C864B4E4E}"/>
              </a:ext>
            </a:extLst>
          </p:cNvPr>
          <p:cNvSpPr>
            <a:spLocks noGrp="1"/>
          </p:cNvSpPr>
          <p:nvPr>
            <p:ph type="body" sz="quarter" idx="29"/>
          </p:nvPr>
        </p:nvSpPr>
        <p:spPr>
          <a:xfrm>
            <a:off x="228600" y="1290194"/>
            <a:ext cx="2575815" cy="410675"/>
          </a:xfrm>
          <a:prstGeom prst="rect">
            <a:avLst/>
          </a:prstGeom>
        </p:spPr>
        <p:txBody>
          <a:bodyPr lIns="0" tIns="0" rIns="0" bIns="0"/>
          <a:lstStyle>
            <a:lvl1pPr>
              <a:defRPr b="1" i="0">
                <a:solidFill>
                  <a:schemeClr val="bg1"/>
                </a:solidFill>
                <a:latin typeface="IBM Plex Mono" panose="020B0509050203000203" pitchFamily="49" charset="77"/>
              </a:defRPr>
            </a:lvl1pPr>
          </a:lstStyle>
          <a:p>
            <a:pPr lvl="0"/>
            <a:r>
              <a:rPr lang="en-GB"/>
              <a:t>Click to edit Master text styles</a:t>
            </a:r>
            <a:endParaRPr lang="en-IT"/>
          </a:p>
        </p:txBody>
      </p:sp>
      <p:sp>
        <p:nvSpPr>
          <p:cNvPr id="13" name="Text Placeholder 4">
            <a:extLst>
              <a:ext uri="{FF2B5EF4-FFF2-40B4-BE49-F238E27FC236}">
                <a16:creationId xmlns:a16="http://schemas.microsoft.com/office/drawing/2014/main" id="{1EC9A159-DAD0-404C-971B-1F5BD3B56E71}"/>
              </a:ext>
            </a:extLst>
          </p:cNvPr>
          <p:cNvSpPr>
            <a:spLocks noGrp="1"/>
          </p:cNvSpPr>
          <p:nvPr>
            <p:ph type="body" sz="quarter" idx="30"/>
          </p:nvPr>
        </p:nvSpPr>
        <p:spPr>
          <a:xfrm>
            <a:off x="3301555" y="1290193"/>
            <a:ext cx="2575815" cy="410675"/>
          </a:xfrm>
          <a:prstGeom prst="rect">
            <a:avLst/>
          </a:prstGeom>
        </p:spPr>
        <p:txBody>
          <a:bodyPr lIns="0" tIns="0" rIns="0" bIns="0"/>
          <a:lstStyle>
            <a:lvl1pPr>
              <a:defRPr b="1" i="0">
                <a:solidFill>
                  <a:schemeClr val="bg1"/>
                </a:solidFill>
                <a:latin typeface="IBM Plex Mono" panose="020B0509050203000203" pitchFamily="49" charset="77"/>
              </a:defRPr>
            </a:lvl1pPr>
          </a:lstStyle>
          <a:p>
            <a:pPr lvl="0"/>
            <a:r>
              <a:rPr lang="en-GB"/>
              <a:t>Click to edit Master text styles</a:t>
            </a:r>
            <a:endParaRPr lang="en-IT"/>
          </a:p>
        </p:txBody>
      </p:sp>
      <p:sp>
        <p:nvSpPr>
          <p:cNvPr id="14" name="Text Placeholder 4">
            <a:extLst>
              <a:ext uri="{FF2B5EF4-FFF2-40B4-BE49-F238E27FC236}">
                <a16:creationId xmlns:a16="http://schemas.microsoft.com/office/drawing/2014/main" id="{534B6BCA-1962-2F45-B6A7-2EFC03AFE295}"/>
              </a:ext>
            </a:extLst>
          </p:cNvPr>
          <p:cNvSpPr>
            <a:spLocks noGrp="1"/>
          </p:cNvSpPr>
          <p:nvPr>
            <p:ph type="body" sz="quarter" idx="31"/>
          </p:nvPr>
        </p:nvSpPr>
        <p:spPr>
          <a:xfrm>
            <a:off x="6339587" y="1292891"/>
            <a:ext cx="2575815" cy="410675"/>
          </a:xfrm>
          <a:prstGeom prst="rect">
            <a:avLst/>
          </a:prstGeom>
        </p:spPr>
        <p:txBody>
          <a:bodyPr lIns="0" tIns="0" rIns="0" bIns="0"/>
          <a:lstStyle>
            <a:lvl1pPr>
              <a:defRPr b="1" i="0">
                <a:solidFill>
                  <a:schemeClr val="bg1"/>
                </a:solidFill>
                <a:latin typeface="IBM Plex Mono" panose="020B0509050203000203" pitchFamily="49" charset="77"/>
              </a:defRPr>
            </a:lvl1pPr>
          </a:lstStyle>
          <a:p>
            <a:pPr lvl="0"/>
            <a:r>
              <a:rPr lang="en-GB"/>
              <a:t>Click to edit Master text styles</a:t>
            </a:r>
            <a:endParaRPr lang="en-IT"/>
          </a:p>
        </p:txBody>
      </p:sp>
    </p:spTree>
    <p:extLst>
      <p:ext uri="{BB962C8B-B14F-4D97-AF65-F5344CB8AC3E}">
        <p14:creationId xmlns:p14="http://schemas.microsoft.com/office/powerpoint/2010/main" val="41729807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ubtitle, Four Columns">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EF4D82F-5D13-CC4C-BFB9-0F70B47F5B67}"/>
              </a:ext>
            </a:extLst>
          </p:cNvPr>
          <p:cNvSpPr>
            <a:spLocks noGrp="1"/>
          </p:cNvSpPr>
          <p:nvPr>
            <p:ph type="ftr" sz="quarter" idx="10"/>
          </p:nvPr>
        </p:nvSpPr>
        <p:spPr/>
        <p:txBody>
          <a:bodyPr/>
          <a:lstStyle/>
          <a:p>
            <a:r>
              <a:rPr lang="en-GB"/>
              <a:t>IBM Client Engineering / © 2022 IBM Corporation</a:t>
            </a:r>
            <a:endParaRPr lang="en-IT"/>
          </a:p>
        </p:txBody>
      </p:sp>
      <p:sp>
        <p:nvSpPr>
          <p:cNvPr id="4" name="Title 2">
            <a:extLst>
              <a:ext uri="{FF2B5EF4-FFF2-40B4-BE49-F238E27FC236}">
                <a16:creationId xmlns:a16="http://schemas.microsoft.com/office/drawing/2014/main" id="{C8A27B94-D5E8-CE4B-9F44-E05A773FDB94}"/>
              </a:ext>
            </a:extLst>
          </p:cNvPr>
          <p:cNvSpPr>
            <a:spLocks noGrp="1"/>
          </p:cNvSpPr>
          <p:nvPr>
            <p:ph type="title"/>
          </p:nvPr>
        </p:nvSpPr>
        <p:spPr>
          <a:xfrm>
            <a:off x="246062" y="243375"/>
            <a:ext cx="6611938" cy="410675"/>
          </a:xfrm>
          <a:prstGeom prst="rect">
            <a:avLst/>
          </a:prstGeom>
        </p:spPr>
        <p:txBody>
          <a:bodyPr wrap="square" lIns="0" tIns="0" rIns="0" bIns="0">
            <a:noAutofit/>
          </a:bodyPr>
          <a:lstStyle>
            <a:lvl1pPr>
              <a:defRPr b="1" i="0">
                <a:solidFill>
                  <a:schemeClr val="bg1"/>
                </a:solidFill>
                <a:latin typeface="IBM Plex Mono" panose="020B0509050203000203" pitchFamily="49" charset="77"/>
              </a:defRPr>
            </a:lvl1pPr>
          </a:lstStyle>
          <a:p>
            <a:r>
              <a:rPr lang="en-GB"/>
              <a:t>Click to edit Master title style</a:t>
            </a:r>
            <a:endParaRPr lang="en-IT"/>
          </a:p>
        </p:txBody>
      </p:sp>
      <p:sp>
        <p:nvSpPr>
          <p:cNvPr id="5" name="Text Placeholder 4">
            <a:extLst>
              <a:ext uri="{FF2B5EF4-FFF2-40B4-BE49-F238E27FC236}">
                <a16:creationId xmlns:a16="http://schemas.microsoft.com/office/drawing/2014/main" id="{6E2C3E75-0F77-C94D-95AB-6BB407B39420}"/>
              </a:ext>
            </a:extLst>
          </p:cNvPr>
          <p:cNvSpPr>
            <a:spLocks noGrp="1"/>
          </p:cNvSpPr>
          <p:nvPr>
            <p:ph type="body" sz="quarter" idx="25"/>
          </p:nvPr>
        </p:nvSpPr>
        <p:spPr>
          <a:xfrm>
            <a:off x="246063" y="654050"/>
            <a:ext cx="6611937" cy="261938"/>
          </a:xfrm>
          <a:prstGeom prst="rect">
            <a:avLst/>
          </a:prstGeom>
        </p:spPr>
        <p:txBody>
          <a:bodyPr lIns="0" tIns="0" rIns="0" bIns="0"/>
          <a:lstStyle>
            <a:lvl1pPr>
              <a:defRPr b="0" i="0">
                <a:solidFill>
                  <a:schemeClr val="bg1"/>
                </a:solidFill>
                <a:latin typeface="IBM Plex Mono" panose="020B0509050203000203" pitchFamily="49" charset="77"/>
              </a:defRPr>
            </a:lvl1pPr>
          </a:lstStyle>
          <a:p>
            <a:pPr lvl="0"/>
            <a:r>
              <a:rPr lang="en-GB"/>
              <a:t>Click to edit Master text styles</a:t>
            </a:r>
            <a:endParaRPr lang="en-IT"/>
          </a:p>
        </p:txBody>
      </p:sp>
      <p:sp>
        <p:nvSpPr>
          <p:cNvPr id="7" name="Text Placeholder 4">
            <a:extLst>
              <a:ext uri="{FF2B5EF4-FFF2-40B4-BE49-F238E27FC236}">
                <a16:creationId xmlns:a16="http://schemas.microsoft.com/office/drawing/2014/main" id="{F2F42A06-F36C-894D-AB9A-61BA0B9F6FEA}"/>
              </a:ext>
            </a:extLst>
          </p:cNvPr>
          <p:cNvSpPr>
            <a:spLocks noGrp="1"/>
          </p:cNvSpPr>
          <p:nvPr>
            <p:ph type="body" sz="quarter" idx="27"/>
          </p:nvPr>
        </p:nvSpPr>
        <p:spPr>
          <a:xfrm>
            <a:off x="2524506" y="1931608"/>
            <a:ext cx="1811337" cy="2295906"/>
          </a:xfrm>
          <a:prstGeom prst="rect">
            <a:avLst/>
          </a:prstGeom>
        </p:spPr>
        <p:txBody>
          <a:bodyPr lIns="0" tIns="0" rIns="0" bIns="0"/>
          <a:lstStyle>
            <a:lvl1pPr>
              <a:defRPr sz="1200" b="0" i="0">
                <a:solidFill>
                  <a:schemeClr val="bg1"/>
                </a:solidFill>
                <a:latin typeface="IBM Plex Sans" panose="020B0503050203000203" pitchFamily="34" charset="0"/>
              </a:defRPr>
            </a:lvl1pPr>
          </a:lstStyle>
          <a:p>
            <a:pPr lvl="0"/>
            <a:r>
              <a:rPr lang="en-GB"/>
              <a:t>Click to edit Master text styles</a:t>
            </a:r>
            <a:endParaRPr lang="en-IT"/>
          </a:p>
        </p:txBody>
      </p:sp>
      <p:sp>
        <p:nvSpPr>
          <p:cNvPr id="8" name="Text Placeholder 4">
            <a:extLst>
              <a:ext uri="{FF2B5EF4-FFF2-40B4-BE49-F238E27FC236}">
                <a16:creationId xmlns:a16="http://schemas.microsoft.com/office/drawing/2014/main" id="{E5B95553-66FD-5745-9880-22B584AD8045}"/>
              </a:ext>
            </a:extLst>
          </p:cNvPr>
          <p:cNvSpPr>
            <a:spLocks noGrp="1"/>
          </p:cNvSpPr>
          <p:nvPr>
            <p:ph type="body" sz="quarter" idx="28"/>
          </p:nvPr>
        </p:nvSpPr>
        <p:spPr>
          <a:xfrm>
            <a:off x="4810397" y="1930400"/>
            <a:ext cx="1819003" cy="2302257"/>
          </a:xfrm>
          <a:prstGeom prst="rect">
            <a:avLst/>
          </a:prstGeom>
        </p:spPr>
        <p:txBody>
          <a:bodyPr lIns="0" tIns="0" rIns="0" bIns="0"/>
          <a:lstStyle>
            <a:lvl1pPr>
              <a:defRPr sz="1200" b="0" i="0">
                <a:solidFill>
                  <a:schemeClr val="bg1"/>
                </a:solidFill>
                <a:latin typeface="IBM Plex Sans" panose="020B0503050203000203" pitchFamily="34" charset="0"/>
              </a:defRPr>
            </a:lvl1pPr>
          </a:lstStyle>
          <a:p>
            <a:pPr lvl="0"/>
            <a:r>
              <a:rPr lang="en-GB"/>
              <a:t>Click to edit Master text styles</a:t>
            </a:r>
            <a:endParaRPr lang="en-IT"/>
          </a:p>
        </p:txBody>
      </p:sp>
      <p:sp>
        <p:nvSpPr>
          <p:cNvPr id="10" name="Text Placeholder 4">
            <a:extLst>
              <a:ext uri="{FF2B5EF4-FFF2-40B4-BE49-F238E27FC236}">
                <a16:creationId xmlns:a16="http://schemas.microsoft.com/office/drawing/2014/main" id="{39EFCD0C-9322-9F44-874B-2E135AEFD67C}"/>
              </a:ext>
            </a:extLst>
          </p:cNvPr>
          <p:cNvSpPr>
            <a:spLocks noGrp="1"/>
          </p:cNvSpPr>
          <p:nvPr>
            <p:ph type="body" sz="quarter" idx="30"/>
          </p:nvPr>
        </p:nvSpPr>
        <p:spPr>
          <a:xfrm>
            <a:off x="2532064" y="1297337"/>
            <a:ext cx="1811336" cy="410675"/>
          </a:xfrm>
          <a:prstGeom prst="rect">
            <a:avLst/>
          </a:prstGeom>
        </p:spPr>
        <p:txBody>
          <a:bodyPr lIns="0" tIns="0" rIns="0" bIns="0"/>
          <a:lstStyle>
            <a:lvl1pPr>
              <a:defRPr b="1" i="0">
                <a:solidFill>
                  <a:schemeClr val="bg1"/>
                </a:solidFill>
                <a:latin typeface="IBM Plex Mono" panose="020B0509050203000203" pitchFamily="49" charset="77"/>
              </a:defRPr>
            </a:lvl1pPr>
          </a:lstStyle>
          <a:p>
            <a:pPr lvl="0"/>
            <a:r>
              <a:rPr lang="en-GB"/>
              <a:t>Click to edit Master text</a:t>
            </a:r>
            <a:endParaRPr lang="en-IT"/>
          </a:p>
        </p:txBody>
      </p:sp>
      <p:sp>
        <p:nvSpPr>
          <p:cNvPr id="11" name="Text Placeholder 4">
            <a:extLst>
              <a:ext uri="{FF2B5EF4-FFF2-40B4-BE49-F238E27FC236}">
                <a16:creationId xmlns:a16="http://schemas.microsoft.com/office/drawing/2014/main" id="{392D0222-0A86-E943-A4A8-A9A8821134E9}"/>
              </a:ext>
            </a:extLst>
          </p:cNvPr>
          <p:cNvSpPr>
            <a:spLocks noGrp="1"/>
          </p:cNvSpPr>
          <p:nvPr>
            <p:ph type="body" sz="quarter" idx="31"/>
          </p:nvPr>
        </p:nvSpPr>
        <p:spPr>
          <a:xfrm>
            <a:off x="4797989" y="1300035"/>
            <a:ext cx="1823701" cy="410675"/>
          </a:xfrm>
          <a:prstGeom prst="rect">
            <a:avLst/>
          </a:prstGeom>
        </p:spPr>
        <p:txBody>
          <a:bodyPr lIns="0" tIns="0" rIns="0" bIns="0"/>
          <a:lstStyle>
            <a:lvl1pPr>
              <a:defRPr b="1" i="0">
                <a:solidFill>
                  <a:schemeClr val="bg1"/>
                </a:solidFill>
                <a:latin typeface="IBM Plex Mono" panose="020B0509050203000203" pitchFamily="49" charset="77"/>
              </a:defRPr>
            </a:lvl1pPr>
          </a:lstStyle>
          <a:p>
            <a:pPr lvl="0"/>
            <a:r>
              <a:rPr lang="en-GB"/>
              <a:t>Click to edit Master text</a:t>
            </a:r>
            <a:endParaRPr lang="en-IT"/>
          </a:p>
        </p:txBody>
      </p:sp>
      <p:sp>
        <p:nvSpPr>
          <p:cNvPr id="20" name="Text Placeholder 4">
            <a:extLst>
              <a:ext uri="{FF2B5EF4-FFF2-40B4-BE49-F238E27FC236}">
                <a16:creationId xmlns:a16="http://schemas.microsoft.com/office/drawing/2014/main" id="{8F692E5E-DC79-CD4E-B0BD-6158224E0665}"/>
              </a:ext>
            </a:extLst>
          </p:cNvPr>
          <p:cNvSpPr>
            <a:spLocks noGrp="1"/>
          </p:cNvSpPr>
          <p:nvPr>
            <p:ph type="body" sz="quarter" idx="32"/>
          </p:nvPr>
        </p:nvSpPr>
        <p:spPr>
          <a:xfrm>
            <a:off x="7099008" y="1934155"/>
            <a:ext cx="1818894" cy="2299710"/>
          </a:xfrm>
          <a:prstGeom prst="rect">
            <a:avLst/>
          </a:prstGeom>
        </p:spPr>
        <p:txBody>
          <a:bodyPr lIns="0" tIns="0" rIns="0" bIns="0"/>
          <a:lstStyle>
            <a:lvl1pPr>
              <a:defRPr sz="1200" b="0" i="0">
                <a:solidFill>
                  <a:schemeClr val="bg1"/>
                </a:solidFill>
                <a:latin typeface="IBM Plex Sans" panose="020B0503050203000203" pitchFamily="34" charset="0"/>
              </a:defRPr>
            </a:lvl1pPr>
          </a:lstStyle>
          <a:p>
            <a:pPr lvl="0"/>
            <a:r>
              <a:rPr lang="en-GB"/>
              <a:t>Click to edit Master text styles</a:t>
            </a:r>
            <a:endParaRPr lang="en-IT"/>
          </a:p>
        </p:txBody>
      </p:sp>
      <p:sp>
        <p:nvSpPr>
          <p:cNvPr id="21" name="Text Placeholder 4">
            <a:extLst>
              <a:ext uri="{FF2B5EF4-FFF2-40B4-BE49-F238E27FC236}">
                <a16:creationId xmlns:a16="http://schemas.microsoft.com/office/drawing/2014/main" id="{5B6214C6-844E-FB42-AE4A-889BB6B33BE9}"/>
              </a:ext>
            </a:extLst>
          </p:cNvPr>
          <p:cNvSpPr>
            <a:spLocks noGrp="1"/>
          </p:cNvSpPr>
          <p:nvPr>
            <p:ph type="body" sz="quarter" idx="33"/>
          </p:nvPr>
        </p:nvSpPr>
        <p:spPr>
          <a:xfrm>
            <a:off x="7086600" y="1293685"/>
            <a:ext cx="1823701" cy="410675"/>
          </a:xfrm>
          <a:prstGeom prst="rect">
            <a:avLst/>
          </a:prstGeom>
        </p:spPr>
        <p:txBody>
          <a:bodyPr lIns="0" tIns="0" rIns="0" bIns="0"/>
          <a:lstStyle>
            <a:lvl1pPr>
              <a:defRPr b="1" i="0">
                <a:solidFill>
                  <a:schemeClr val="bg1"/>
                </a:solidFill>
                <a:latin typeface="IBM Plex Mono" panose="020B0509050203000203" pitchFamily="49" charset="77"/>
              </a:defRPr>
            </a:lvl1pPr>
          </a:lstStyle>
          <a:p>
            <a:pPr lvl="0"/>
            <a:r>
              <a:rPr lang="en-GB"/>
              <a:t>Click to edit Master text</a:t>
            </a:r>
            <a:endParaRPr lang="en-IT"/>
          </a:p>
        </p:txBody>
      </p:sp>
      <p:sp>
        <p:nvSpPr>
          <p:cNvPr id="22" name="TextBox 21">
            <a:extLst>
              <a:ext uri="{FF2B5EF4-FFF2-40B4-BE49-F238E27FC236}">
                <a16:creationId xmlns:a16="http://schemas.microsoft.com/office/drawing/2014/main" id="{20A7D9F3-CB5B-D147-B093-11760A01FF23}"/>
              </a:ext>
            </a:extLst>
          </p:cNvPr>
          <p:cNvSpPr txBox="1"/>
          <p:nvPr userDrawn="1"/>
        </p:nvSpPr>
        <p:spPr>
          <a:xfrm>
            <a:off x="8777538" y="4794478"/>
            <a:ext cx="180474" cy="107722"/>
          </a:xfrm>
          <a:prstGeom prst="rect">
            <a:avLst/>
          </a:prstGeom>
          <a:noFill/>
        </p:spPr>
        <p:txBody>
          <a:bodyPr wrap="square" lIns="0" tIns="0" rIns="0" bIns="0" rtlCol="0" anchor="ctr" anchorCtr="1">
            <a:spAutoFit/>
          </a:bodyPr>
          <a:lstStyle/>
          <a:p>
            <a:pPr algn="l"/>
            <a:fld id="{BF6D60BF-7C5B-C642-B32F-723C98A621C2}" type="slidenum">
              <a:rPr lang="en-IT" sz="700" b="0" i="0" smtClean="0">
                <a:solidFill>
                  <a:schemeClr val="bg1"/>
                </a:solidFill>
                <a:latin typeface="IBM Plex Sans Light" panose="020B0403050203000203" pitchFamily="34" charset="0"/>
              </a:rPr>
              <a:t>‹#›</a:t>
            </a:fld>
            <a:endParaRPr lang="en-IT" sz="700" b="0" i="0">
              <a:solidFill>
                <a:schemeClr val="bg1"/>
              </a:solidFill>
              <a:latin typeface="IBM Plex Sans Light" panose="020B0403050203000203" pitchFamily="34" charset="0"/>
            </a:endParaRPr>
          </a:p>
        </p:txBody>
      </p:sp>
      <p:sp>
        <p:nvSpPr>
          <p:cNvPr id="14" name="Text Placeholder 4">
            <a:extLst>
              <a:ext uri="{FF2B5EF4-FFF2-40B4-BE49-F238E27FC236}">
                <a16:creationId xmlns:a16="http://schemas.microsoft.com/office/drawing/2014/main" id="{638487FD-AD21-264B-8D4F-7147898E26BE}"/>
              </a:ext>
            </a:extLst>
          </p:cNvPr>
          <p:cNvSpPr>
            <a:spLocks noGrp="1"/>
          </p:cNvSpPr>
          <p:nvPr>
            <p:ph type="body" sz="quarter" idx="26"/>
          </p:nvPr>
        </p:nvSpPr>
        <p:spPr>
          <a:xfrm>
            <a:off x="234774" y="1946628"/>
            <a:ext cx="1822626" cy="2280885"/>
          </a:xfrm>
          <a:prstGeom prst="rect">
            <a:avLst/>
          </a:prstGeom>
        </p:spPr>
        <p:txBody>
          <a:bodyPr lIns="0" tIns="0" rIns="0" bIns="0"/>
          <a:lstStyle>
            <a:lvl1pPr>
              <a:defRPr sz="1200" b="0" i="0">
                <a:solidFill>
                  <a:schemeClr val="bg1"/>
                </a:solidFill>
                <a:latin typeface="IBM Plex Sans" panose="020B0503050203000203" pitchFamily="34" charset="0"/>
              </a:defRPr>
            </a:lvl1pPr>
          </a:lstStyle>
          <a:p>
            <a:pPr lvl="0"/>
            <a:r>
              <a:rPr lang="en-GB"/>
              <a:t>Click to edit Master text styles</a:t>
            </a:r>
            <a:endParaRPr lang="en-IT"/>
          </a:p>
        </p:txBody>
      </p:sp>
      <p:sp>
        <p:nvSpPr>
          <p:cNvPr id="15" name="Text Placeholder 4">
            <a:extLst>
              <a:ext uri="{FF2B5EF4-FFF2-40B4-BE49-F238E27FC236}">
                <a16:creationId xmlns:a16="http://schemas.microsoft.com/office/drawing/2014/main" id="{A4EEABEF-43AE-814A-8CAE-3B3BE1454BC8}"/>
              </a:ext>
            </a:extLst>
          </p:cNvPr>
          <p:cNvSpPr>
            <a:spLocks noGrp="1"/>
          </p:cNvSpPr>
          <p:nvPr>
            <p:ph type="body" sz="quarter" idx="29"/>
          </p:nvPr>
        </p:nvSpPr>
        <p:spPr>
          <a:xfrm>
            <a:off x="228600" y="1290194"/>
            <a:ext cx="1835067" cy="410675"/>
          </a:xfrm>
          <a:prstGeom prst="rect">
            <a:avLst/>
          </a:prstGeom>
        </p:spPr>
        <p:txBody>
          <a:bodyPr lIns="0" tIns="0" rIns="0" bIns="0"/>
          <a:lstStyle>
            <a:lvl1pPr>
              <a:defRPr b="1" i="0">
                <a:solidFill>
                  <a:schemeClr val="bg1"/>
                </a:solidFill>
                <a:latin typeface="IBM Plex Mono" panose="020B0509050203000203" pitchFamily="49" charset="77"/>
              </a:defRPr>
            </a:lvl1pPr>
          </a:lstStyle>
          <a:p>
            <a:pPr lvl="0"/>
            <a:r>
              <a:rPr lang="en-GB"/>
              <a:t>Click to edit Master text</a:t>
            </a:r>
            <a:endParaRPr lang="en-IT"/>
          </a:p>
        </p:txBody>
      </p:sp>
    </p:spTree>
    <p:extLst>
      <p:ext uri="{BB962C8B-B14F-4D97-AF65-F5344CB8AC3E}">
        <p14:creationId xmlns:p14="http://schemas.microsoft.com/office/powerpoint/2010/main" val="381245211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Quarters - Lef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19B30E7-91F1-7943-AE99-B6D697A0AA98}"/>
              </a:ext>
            </a:extLst>
          </p:cNvPr>
          <p:cNvSpPr/>
          <p:nvPr userDrawn="1"/>
        </p:nvSpPr>
        <p:spPr bwMode="auto">
          <a:xfrm>
            <a:off x="6858000" y="-19051"/>
            <a:ext cx="2286000" cy="5181569"/>
          </a:xfrm>
          <a:prstGeom prst="rect">
            <a:avLst/>
          </a:prstGeom>
          <a:solidFill>
            <a:srgbClr val="EEEEE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T" sz="1400" b="0" i="0" u="none" strike="noStrike" cap="none" normalizeH="0" baseline="0">
              <a:ln>
                <a:noFill/>
              </a:ln>
              <a:solidFill>
                <a:schemeClr val="bg1"/>
              </a:solidFill>
              <a:effectLst/>
              <a:latin typeface="IBM Plex Sans" panose="020B0503050203000203" pitchFamily="34" charset="0"/>
            </a:endParaRPr>
          </a:p>
        </p:txBody>
      </p:sp>
      <p:sp>
        <p:nvSpPr>
          <p:cNvPr id="5" name="Title 1">
            <a:extLst>
              <a:ext uri="{FF2B5EF4-FFF2-40B4-BE49-F238E27FC236}">
                <a16:creationId xmlns:a16="http://schemas.microsoft.com/office/drawing/2014/main" id="{BFB22BCB-F1F5-F445-92F0-C5255D8FDB53}"/>
              </a:ext>
            </a:extLst>
          </p:cNvPr>
          <p:cNvSpPr>
            <a:spLocks noGrp="1"/>
          </p:cNvSpPr>
          <p:nvPr>
            <p:ph type="title"/>
          </p:nvPr>
        </p:nvSpPr>
        <p:spPr>
          <a:xfrm>
            <a:off x="246062" y="248568"/>
            <a:ext cx="6383338" cy="667419"/>
          </a:xfrm>
          <a:prstGeom prst="rect">
            <a:avLst/>
          </a:prstGeom>
        </p:spPr>
        <p:txBody>
          <a:bodyPr lIns="0" tIns="0" rIns="0" bIns="0"/>
          <a:lstStyle>
            <a:lvl1pPr>
              <a:defRPr>
                <a:solidFill>
                  <a:schemeClr val="bg1"/>
                </a:solidFill>
              </a:defRPr>
            </a:lvl1pPr>
          </a:lstStyle>
          <a:p>
            <a:endParaRPr lang="en-IT"/>
          </a:p>
        </p:txBody>
      </p:sp>
      <p:sp>
        <p:nvSpPr>
          <p:cNvPr id="6" name="Text Placeholder 4">
            <a:extLst>
              <a:ext uri="{FF2B5EF4-FFF2-40B4-BE49-F238E27FC236}">
                <a16:creationId xmlns:a16="http://schemas.microsoft.com/office/drawing/2014/main" id="{B789D69F-69D9-0A4A-916E-9928034E12CC}"/>
              </a:ext>
            </a:extLst>
          </p:cNvPr>
          <p:cNvSpPr>
            <a:spLocks noGrp="1"/>
          </p:cNvSpPr>
          <p:nvPr>
            <p:ph type="body" sz="quarter" idx="13"/>
          </p:nvPr>
        </p:nvSpPr>
        <p:spPr>
          <a:xfrm>
            <a:off x="7092487" y="248568"/>
            <a:ext cx="1822913" cy="405482"/>
          </a:xfrm>
          <a:prstGeom prst="rect">
            <a:avLst/>
          </a:prstGeom>
        </p:spPr>
        <p:txBody>
          <a:bodyPr lIns="0" tIns="0" rIns="0" bIns="0"/>
          <a:lstStyle>
            <a:lvl1pPr>
              <a:defRPr b="1" i="0">
                <a:gradFill>
                  <a:gsLst>
                    <a:gs pos="0">
                      <a:srgbClr val="1062FE"/>
                    </a:gs>
                    <a:gs pos="100000">
                      <a:srgbClr val="FA4C56"/>
                    </a:gs>
                  </a:gsLst>
                  <a:lin ang="1800000" scaled="0"/>
                </a:gradFill>
                <a:latin typeface="IBM Plex Mono" panose="020B0509050203000203" pitchFamily="49" charset="77"/>
              </a:defRPr>
            </a:lvl1pPr>
          </a:lstStyle>
          <a:p>
            <a:endParaRPr lang="en-IT"/>
          </a:p>
        </p:txBody>
      </p:sp>
      <p:sp>
        <p:nvSpPr>
          <p:cNvPr id="7" name="Text Placeholder 4">
            <a:extLst>
              <a:ext uri="{FF2B5EF4-FFF2-40B4-BE49-F238E27FC236}">
                <a16:creationId xmlns:a16="http://schemas.microsoft.com/office/drawing/2014/main" id="{9717282D-CCC9-7246-B980-97CA2E787FEB}"/>
              </a:ext>
            </a:extLst>
          </p:cNvPr>
          <p:cNvSpPr>
            <a:spLocks noGrp="1"/>
          </p:cNvSpPr>
          <p:nvPr>
            <p:ph type="body" sz="quarter" idx="26"/>
          </p:nvPr>
        </p:nvSpPr>
        <p:spPr>
          <a:xfrm>
            <a:off x="7092487" y="1300201"/>
            <a:ext cx="1822914" cy="2927311"/>
          </a:xfrm>
          <a:prstGeom prst="rect">
            <a:avLst/>
          </a:prstGeom>
        </p:spPr>
        <p:txBody>
          <a:bodyPr lIns="0" tIns="0" rIns="0" bIns="0"/>
          <a:lstStyle>
            <a:lvl1pPr>
              <a:defRPr sz="1200" b="0" i="0">
                <a:solidFill>
                  <a:schemeClr val="tx1"/>
                </a:solidFill>
                <a:latin typeface="IBM Plex Sans" panose="020B0503050203000203" pitchFamily="34" charset="0"/>
              </a:defRPr>
            </a:lvl1pPr>
          </a:lstStyle>
          <a:p>
            <a:pPr lvl="0"/>
            <a:r>
              <a:rPr lang="en-GB"/>
              <a:t>Click to edit Master text styles</a:t>
            </a:r>
            <a:endParaRPr lang="en-IT"/>
          </a:p>
        </p:txBody>
      </p:sp>
      <p:sp>
        <p:nvSpPr>
          <p:cNvPr id="8" name="Text Placeholder 4">
            <a:extLst>
              <a:ext uri="{FF2B5EF4-FFF2-40B4-BE49-F238E27FC236}">
                <a16:creationId xmlns:a16="http://schemas.microsoft.com/office/drawing/2014/main" id="{0EAA353E-C611-F342-8380-B48445580651}"/>
              </a:ext>
            </a:extLst>
          </p:cNvPr>
          <p:cNvSpPr>
            <a:spLocks noGrp="1"/>
          </p:cNvSpPr>
          <p:nvPr>
            <p:ph type="body" sz="quarter" idx="27"/>
          </p:nvPr>
        </p:nvSpPr>
        <p:spPr>
          <a:xfrm>
            <a:off x="246060" y="1300202"/>
            <a:ext cx="6383339" cy="2927311"/>
          </a:xfrm>
          <a:prstGeom prst="rect">
            <a:avLst/>
          </a:prstGeom>
        </p:spPr>
        <p:txBody>
          <a:bodyPr lIns="0" tIns="0" rIns="0" bIns="0"/>
          <a:lstStyle>
            <a:lvl1pPr>
              <a:defRPr sz="1200" b="0" i="0">
                <a:solidFill>
                  <a:schemeClr val="bg1"/>
                </a:solidFill>
                <a:latin typeface="IBM Plex Sans" panose="020B0503050203000203" pitchFamily="34" charset="0"/>
              </a:defRPr>
            </a:lvl1pPr>
          </a:lstStyle>
          <a:p>
            <a:pPr lvl="0"/>
            <a:r>
              <a:rPr lang="en-GB"/>
              <a:t>Click to edit Master text styles</a:t>
            </a:r>
            <a:endParaRPr lang="en-IT"/>
          </a:p>
        </p:txBody>
      </p:sp>
      <p:sp>
        <p:nvSpPr>
          <p:cNvPr id="3" name="Footer Placeholder 2">
            <a:extLst>
              <a:ext uri="{FF2B5EF4-FFF2-40B4-BE49-F238E27FC236}">
                <a16:creationId xmlns:a16="http://schemas.microsoft.com/office/drawing/2014/main" id="{7229D0E7-2FAE-AC4E-9CCC-DD6F3191243C}"/>
              </a:ext>
            </a:extLst>
          </p:cNvPr>
          <p:cNvSpPr>
            <a:spLocks noGrp="1"/>
          </p:cNvSpPr>
          <p:nvPr>
            <p:ph type="ftr" sz="quarter" idx="10"/>
          </p:nvPr>
        </p:nvSpPr>
        <p:spPr/>
        <p:txBody>
          <a:bodyPr/>
          <a:lstStyle/>
          <a:p>
            <a:r>
              <a:rPr lang="en-GB"/>
              <a:t>IBM Client Engineering / © 2022 IBM Corporation</a:t>
            </a:r>
            <a:endParaRPr lang="en-IT"/>
          </a:p>
        </p:txBody>
      </p:sp>
      <p:sp>
        <p:nvSpPr>
          <p:cNvPr id="9" name="TextBox 8">
            <a:extLst>
              <a:ext uri="{FF2B5EF4-FFF2-40B4-BE49-F238E27FC236}">
                <a16:creationId xmlns:a16="http://schemas.microsoft.com/office/drawing/2014/main" id="{DD846347-3AEA-B747-B195-DBB1208F6A61}"/>
              </a:ext>
            </a:extLst>
          </p:cNvPr>
          <p:cNvSpPr txBox="1"/>
          <p:nvPr userDrawn="1"/>
        </p:nvSpPr>
        <p:spPr>
          <a:xfrm>
            <a:off x="8777538" y="4794478"/>
            <a:ext cx="180474" cy="107722"/>
          </a:xfrm>
          <a:prstGeom prst="rect">
            <a:avLst/>
          </a:prstGeom>
          <a:noFill/>
        </p:spPr>
        <p:txBody>
          <a:bodyPr wrap="square" lIns="0" tIns="0" rIns="0" bIns="0" rtlCol="0" anchor="ctr" anchorCtr="1">
            <a:spAutoFit/>
          </a:bodyPr>
          <a:lstStyle/>
          <a:p>
            <a:pPr algn="l"/>
            <a:fld id="{BF6D60BF-7C5B-C642-B32F-723C98A621C2}" type="slidenum">
              <a:rPr lang="en-IT" sz="700" b="0" i="0" smtClean="0">
                <a:solidFill>
                  <a:schemeClr val="tx1"/>
                </a:solidFill>
                <a:latin typeface="IBM Plex Sans Light" panose="020B0403050203000203" pitchFamily="34" charset="0"/>
              </a:rPr>
              <a:t>‹#›</a:t>
            </a:fld>
            <a:endParaRPr lang="en-IT" sz="700" b="0" i="0">
              <a:solidFill>
                <a:schemeClr val="tx1"/>
              </a:solidFill>
              <a:latin typeface="IBM Plex Sans Light" panose="020B0403050203000203" pitchFamily="34" charset="0"/>
            </a:endParaRPr>
          </a:p>
        </p:txBody>
      </p:sp>
    </p:spTree>
    <p:extLst>
      <p:ext uri="{BB962C8B-B14F-4D97-AF65-F5344CB8AC3E}">
        <p14:creationId xmlns:p14="http://schemas.microsoft.com/office/powerpoint/2010/main" val="377179387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ree Quarters - Righ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CDB00E9-4AD4-F442-B849-4FC7770AF41C}"/>
              </a:ext>
            </a:extLst>
          </p:cNvPr>
          <p:cNvSpPr/>
          <p:nvPr userDrawn="1"/>
        </p:nvSpPr>
        <p:spPr bwMode="auto">
          <a:xfrm>
            <a:off x="-18291" y="-19051"/>
            <a:ext cx="2304291" cy="5181569"/>
          </a:xfrm>
          <a:prstGeom prst="rect">
            <a:avLst/>
          </a:prstGeom>
          <a:solidFill>
            <a:srgbClr val="EEEEEE"/>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T" sz="1400" b="0" i="0" u="none" strike="noStrike" cap="none" normalizeH="0" baseline="0">
              <a:ln>
                <a:noFill/>
              </a:ln>
              <a:solidFill>
                <a:schemeClr val="bg1"/>
              </a:solidFill>
              <a:effectLst/>
              <a:latin typeface="IBM Plex Sans" panose="020B0503050203000203" pitchFamily="34" charset="0"/>
            </a:endParaRPr>
          </a:p>
        </p:txBody>
      </p:sp>
      <p:sp>
        <p:nvSpPr>
          <p:cNvPr id="5" name="Title 1">
            <a:extLst>
              <a:ext uri="{FF2B5EF4-FFF2-40B4-BE49-F238E27FC236}">
                <a16:creationId xmlns:a16="http://schemas.microsoft.com/office/drawing/2014/main" id="{FCE9F368-0241-054B-ACE2-0333BF55C45B}"/>
              </a:ext>
            </a:extLst>
          </p:cNvPr>
          <p:cNvSpPr>
            <a:spLocks noGrp="1"/>
          </p:cNvSpPr>
          <p:nvPr>
            <p:ph type="title"/>
          </p:nvPr>
        </p:nvSpPr>
        <p:spPr>
          <a:xfrm>
            <a:off x="2532891" y="248568"/>
            <a:ext cx="6382508" cy="667420"/>
          </a:xfrm>
          <a:prstGeom prst="rect">
            <a:avLst/>
          </a:prstGeom>
        </p:spPr>
        <p:txBody>
          <a:bodyPr lIns="0" tIns="0" rIns="0" bIns="0"/>
          <a:lstStyle>
            <a:lvl1pPr>
              <a:defRPr>
                <a:solidFill>
                  <a:schemeClr val="bg1"/>
                </a:solidFill>
              </a:defRPr>
            </a:lvl1pPr>
          </a:lstStyle>
          <a:p>
            <a:endParaRPr lang="en-IT"/>
          </a:p>
        </p:txBody>
      </p:sp>
      <p:sp>
        <p:nvSpPr>
          <p:cNvPr id="8" name="Text Placeholder 4">
            <a:extLst>
              <a:ext uri="{FF2B5EF4-FFF2-40B4-BE49-F238E27FC236}">
                <a16:creationId xmlns:a16="http://schemas.microsoft.com/office/drawing/2014/main" id="{55FA3C4D-5B64-8744-985E-F6F9F39A87B8}"/>
              </a:ext>
            </a:extLst>
          </p:cNvPr>
          <p:cNvSpPr>
            <a:spLocks noGrp="1"/>
          </p:cNvSpPr>
          <p:nvPr>
            <p:ph type="body" sz="quarter" idx="13"/>
          </p:nvPr>
        </p:nvSpPr>
        <p:spPr>
          <a:xfrm>
            <a:off x="234487" y="248568"/>
            <a:ext cx="1822913" cy="405482"/>
          </a:xfrm>
          <a:prstGeom prst="rect">
            <a:avLst/>
          </a:prstGeom>
        </p:spPr>
        <p:txBody>
          <a:bodyPr lIns="0" tIns="0" rIns="0" bIns="0"/>
          <a:lstStyle>
            <a:lvl1pPr>
              <a:defRPr b="1" i="0">
                <a:gradFill>
                  <a:gsLst>
                    <a:gs pos="0">
                      <a:srgbClr val="1062FE"/>
                    </a:gs>
                    <a:gs pos="100000">
                      <a:srgbClr val="FA4C56"/>
                    </a:gs>
                  </a:gsLst>
                  <a:lin ang="1800000" scaled="0"/>
                </a:gradFill>
                <a:latin typeface="IBM Plex Mono" panose="020B0509050203000203" pitchFamily="49" charset="77"/>
              </a:defRPr>
            </a:lvl1pPr>
          </a:lstStyle>
          <a:p>
            <a:endParaRPr lang="en-IT"/>
          </a:p>
        </p:txBody>
      </p:sp>
      <p:sp>
        <p:nvSpPr>
          <p:cNvPr id="3" name="Footer Placeholder 2">
            <a:extLst>
              <a:ext uri="{FF2B5EF4-FFF2-40B4-BE49-F238E27FC236}">
                <a16:creationId xmlns:a16="http://schemas.microsoft.com/office/drawing/2014/main" id="{CD103DC2-EA1A-B546-B2ED-1E71E665B18A}"/>
              </a:ext>
            </a:extLst>
          </p:cNvPr>
          <p:cNvSpPr>
            <a:spLocks noGrp="1"/>
          </p:cNvSpPr>
          <p:nvPr>
            <p:ph type="ftr" sz="quarter" idx="10"/>
          </p:nvPr>
        </p:nvSpPr>
        <p:spPr/>
        <p:txBody>
          <a:bodyPr/>
          <a:lstStyle>
            <a:lvl1pPr>
              <a:defRPr>
                <a:solidFill>
                  <a:schemeClr val="tx1"/>
                </a:solidFill>
              </a:defRPr>
            </a:lvl1pPr>
          </a:lstStyle>
          <a:p>
            <a:r>
              <a:rPr lang="en-GB"/>
              <a:t>IBM Client Engineering / © 2022 IBM Corporation</a:t>
            </a:r>
            <a:endParaRPr lang="en-IT"/>
          </a:p>
        </p:txBody>
      </p:sp>
      <p:sp>
        <p:nvSpPr>
          <p:cNvPr id="9" name="Text Placeholder 4">
            <a:extLst>
              <a:ext uri="{FF2B5EF4-FFF2-40B4-BE49-F238E27FC236}">
                <a16:creationId xmlns:a16="http://schemas.microsoft.com/office/drawing/2014/main" id="{765B608B-966E-0048-B7C5-2CEDB3ACD0C6}"/>
              </a:ext>
            </a:extLst>
          </p:cNvPr>
          <p:cNvSpPr>
            <a:spLocks noGrp="1"/>
          </p:cNvSpPr>
          <p:nvPr>
            <p:ph type="body" sz="quarter" idx="26"/>
          </p:nvPr>
        </p:nvSpPr>
        <p:spPr>
          <a:xfrm>
            <a:off x="228600" y="1300202"/>
            <a:ext cx="1828801" cy="2927311"/>
          </a:xfrm>
          <a:prstGeom prst="rect">
            <a:avLst/>
          </a:prstGeom>
        </p:spPr>
        <p:txBody>
          <a:bodyPr lIns="0" tIns="0" rIns="0" bIns="0"/>
          <a:lstStyle>
            <a:lvl1pPr>
              <a:defRPr sz="1200" b="0" i="0">
                <a:solidFill>
                  <a:schemeClr val="tx1"/>
                </a:solidFill>
                <a:latin typeface="IBM Plex Sans" panose="020B0503050203000203" pitchFamily="34" charset="0"/>
              </a:defRPr>
            </a:lvl1pPr>
          </a:lstStyle>
          <a:p>
            <a:pPr lvl="0"/>
            <a:r>
              <a:rPr lang="en-GB"/>
              <a:t>Click to edit Master text styles</a:t>
            </a:r>
            <a:endParaRPr lang="en-IT"/>
          </a:p>
        </p:txBody>
      </p:sp>
      <p:sp>
        <p:nvSpPr>
          <p:cNvPr id="10" name="Text Placeholder 4">
            <a:extLst>
              <a:ext uri="{FF2B5EF4-FFF2-40B4-BE49-F238E27FC236}">
                <a16:creationId xmlns:a16="http://schemas.microsoft.com/office/drawing/2014/main" id="{824FD3BC-BB3F-2641-8F1C-D0E74966ACB8}"/>
              </a:ext>
            </a:extLst>
          </p:cNvPr>
          <p:cNvSpPr>
            <a:spLocks noGrp="1"/>
          </p:cNvSpPr>
          <p:nvPr>
            <p:ph type="body" sz="quarter" idx="27"/>
          </p:nvPr>
        </p:nvSpPr>
        <p:spPr>
          <a:xfrm>
            <a:off x="2532891" y="1300202"/>
            <a:ext cx="6382507" cy="2927311"/>
          </a:xfrm>
          <a:prstGeom prst="rect">
            <a:avLst/>
          </a:prstGeom>
        </p:spPr>
        <p:txBody>
          <a:bodyPr lIns="0" tIns="0" rIns="0" bIns="0"/>
          <a:lstStyle>
            <a:lvl1pPr>
              <a:defRPr sz="1200" b="0" i="0">
                <a:solidFill>
                  <a:schemeClr val="bg1"/>
                </a:solidFill>
                <a:latin typeface="IBM Plex Sans" panose="020B0503050203000203" pitchFamily="34" charset="0"/>
              </a:defRPr>
            </a:lvl1pPr>
          </a:lstStyle>
          <a:p>
            <a:pPr lvl="0"/>
            <a:r>
              <a:rPr lang="en-GB"/>
              <a:t>Click to edit Master text styles</a:t>
            </a:r>
            <a:endParaRPr lang="en-IT"/>
          </a:p>
        </p:txBody>
      </p:sp>
      <p:sp>
        <p:nvSpPr>
          <p:cNvPr id="11" name="TextBox 10">
            <a:extLst>
              <a:ext uri="{FF2B5EF4-FFF2-40B4-BE49-F238E27FC236}">
                <a16:creationId xmlns:a16="http://schemas.microsoft.com/office/drawing/2014/main" id="{3A4A4612-D296-0245-90B9-23FB36C60011}"/>
              </a:ext>
            </a:extLst>
          </p:cNvPr>
          <p:cNvSpPr txBox="1"/>
          <p:nvPr userDrawn="1"/>
        </p:nvSpPr>
        <p:spPr>
          <a:xfrm>
            <a:off x="8777538" y="4794478"/>
            <a:ext cx="180474" cy="107722"/>
          </a:xfrm>
          <a:prstGeom prst="rect">
            <a:avLst/>
          </a:prstGeom>
          <a:noFill/>
        </p:spPr>
        <p:txBody>
          <a:bodyPr wrap="square" lIns="0" tIns="0" rIns="0" bIns="0" rtlCol="0" anchor="ctr" anchorCtr="1">
            <a:spAutoFit/>
          </a:bodyPr>
          <a:lstStyle/>
          <a:p>
            <a:pPr algn="l"/>
            <a:fld id="{BF6D60BF-7C5B-C642-B32F-723C98A621C2}" type="slidenum">
              <a:rPr lang="en-IT" sz="700" b="0" i="0" smtClean="0">
                <a:solidFill>
                  <a:schemeClr val="bg1"/>
                </a:solidFill>
                <a:latin typeface="IBM Plex Sans Light" panose="020B0403050203000203" pitchFamily="34" charset="0"/>
              </a:rPr>
              <a:t>‹#›</a:t>
            </a:fld>
            <a:endParaRPr lang="en-IT" sz="700" b="0" i="0">
              <a:solidFill>
                <a:schemeClr val="bg1"/>
              </a:solidFill>
              <a:latin typeface="IBM Plex Sans Light" panose="020B0403050203000203" pitchFamily="34" charset="0"/>
            </a:endParaRPr>
          </a:p>
        </p:txBody>
      </p:sp>
    </p:spTree>
    <p:extLst>
      <p:ext uri="{BB962C8B-B14F-4D97-AF65-F5344CB8AC3E}">
        <p14:creationId xmlns:p14="http://schemas.microsoft.com/office/powerpoint/2010/main" val="733690671"/>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Page White Blue">
    <p:spTree>
      <p:nvGrpSpPr>
        <p:cNvPr id="1" name=""/>
        <p:cNvGrpSpPr/>
        <p:nvPr/>
      </p:nvGrpSpPr>
      <p:grpSpPr>
        <a:xfrm>
          <a:off x="0" y="0"/>
          <a:ext cx="0" cy="0"/>
          <a:chOff x="0" y="0"/>
          <a:chExt cx="0" cy="0"/>
        </a:xfrm>
      </p:grpSpPr>
      <p:sp>
        <p:nvSpPr>
          <p:cNvPr id="6" name="Text Placeholder 12">
            <a:extLst>
              <a:ext uri="{FF2B5EF4-FFF2-40B4-BE49-F238E27FC236}">
                <a16:creationId xmlns:a16="http://schemas.microsoft.com/office/drawing/2014/main" id="{7174A32A-4C0A-3A44-A986-CD31BDF33526}"/>
              </a:ext>
            </a:extLst>
          </p:cNvPr>
          <p:cNvSpPr>
            <a:spLocks noGrp="1"/>
          </p:cNvSpPr>
          <p:nvPr>
            <p:ph type="body" sz="quarter" idx="10" hasCustomPrompt="1"/>
          </p:nvPr>
        </p:nvSpPr>
        <p:spPr>
          <a:xfrm>
            <a:off x="238328" y="242560"/>
            <a:ext cx="3622675" cy="411490"/>
          </a:xfrm>
          <a:prstGeom prst="rect">
            <a:avLst/>
          </a:prstGeom>
        </p:spPr>
        <p:txBody>
          <a:bodyPr lIns="0" tIns="0" rIns="0" bIns="0"/>
          <a:lstStyle>
            <a:lvl1pPr>
              <a:defRPr sz="2000" b="1" i="0">
                <a:solidFill>
                  <a:srgbClr val="1062FE"/>
                </a:solidFill>
                <a:latin typeface="IBM Plex Mono" panose="020B0509050203000203" pitchFamily="49"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Title 1</a:t>
            </a:r>
          </a:p>
        </p:txBody>
      </p:sp>
      <p:sp>
        <p:nvSpPr>
          <p:cNvPr id="7" name="Text Placeholder 12">
            <a:extLst>
              <a:ext uri="{FF2B5EF4-FFF2-40B4-BE49-F238E27FC236}">
                <a16:creationId xmlns:a16="http://schemas.microsoft.com/office/drawing/2014/main" id="{CBD45125-19D1-1B4D-BB45-150E62361BC5}"/>
              </a:ext>
            </a:extLst>
          </p:cNvPr>
          <p:cNvSpPr>
            <a:spLocks noGrp="1"/>
          </p:cNvSpPr>
          <p:nvPr>
            <p:ph type="body" sz="quarter" idx="11" hasCustomPrompt="1"/>
          </p:nvPr>
        </p:nvSpPr>
        <p:spPr>
          <a:xfrm>
            <a:off x="238327" y="915988"/>
            <a:ext cx="3622675" cy="1658214"/>
          </a:xfrm>
          <a:prstGeom prst="rect">
            <a:avLst/>
          </a:prstGeom>
        </p:spPr>
        <p:txBody>
          <a:bodyPr lIns="0" tIns="0" rIns="0" bIns="0"/>
          <a:lstStyle>
            <a:lvl1pPr>
              <a:defRPr sz="1200">
                <a:solidFill>
                  <a:schemeClr val="tx1">
                    <a:lumMod val="95000"/>
                    <a:lumOff val="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add text</a:t>
            </a:r>
          </a:p>
        </p:txBody>
      </p:sp>
      <p:sp>
        <p:nvSpPr>
          <p:cNvPr id="8" name="Text Placeholder 12">
            <a:extLst>
              <a:ext uri="{FF2B5EF4-FFF2-40B4-BE49-F238E27FC236}">
                <a16:creationId xmlns:a16="http://schemas.microsoft.com/office/drawing/2014/main" id="{9249EEF3-24F5-E348-877A-261FA65221B4}"/>
              </a:ext>
            </a:extLst>
          </p:cNvPr>
          <p:cNvSpPr>
            <a:spLocks noGrp="1"/>
          </p:cNvSpPr>
          <p:nvPr>
            <p:ph type="body" sz="quarter" idx="12" hasCustomPrompt="1"/>
          </p:nvPr>
        </p:nvSpPr>
        <p:spPr>
          <a:xfrm>
            <a:off x="234188" y="2970263"/>
            <a:ext cx="3622675" cy="411490"/>
          </a:xfrm>
          <a:prstGeom prst="rect">
            <a:avLst/>
          </a:prstGeom>
        </p:spPr>
        <p:txBody>
          <a:bodyPr lIns="0" tIns="0" rIns="0" bIns="0"/>
          <a:lstStyle>
            <a:lvl1pPr>
              <a:defRPr lang="en-GB" sz="2000" b="1" kern="1200">
                <a:solidFill>
                  <a:srgbClr val="1062FE"/>
                </a:solidFill>
                <a:effectLst/>
                <a:latin typeface="IBM Plex Mono" panose="020B0509050203000203" pitchFamily="49" charset="77"/>
                <a:ea typeface="+mn-ea"/>
                <a:cs typeface="+mn-cs"/>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MVP Solution</a:t>
            </a:r>
          </a:p>
        </p:txBody>
      </p:sp>
      <p:sp>
        <p:nvSpPr>
          <p:cNvPr id="9" name="Text Placeholder 12">
            <a:extLst>
              <a:ext uri="{FF2B5EF4-FFF2-40B4-BE49-F238E27FC236}">
                <a16:creationId xmlns:a16="http://schemas.microsoft.com/office/drawing/2014/main" id="{1DCFBD2B-16F1-834C-B087-59D82121A21F}"/>
              </a:ext>
            </a:extLst>
          </p:cNvPr>
          <p:cNvSpPr>
            <a:spLocks noGrp="1"/>
          </p:cNvSpPr>
          <p:nvPr>
            <p:ph type="body" sz="quarter" idx="13" hasCustomPrompt="1"/>
          </p:nvPr>
        </p:nvSpPr>
        <p:spPr>
          <a:xfrm>
            <a:off x="233878" y="3619637"/>
            <a:ext cx="3622675" cy="876163"/>
          </a:xfrm>
          <a:prstGeom prst="rect">
            <a:avLst/>
          </a:prstGeom>
        </p:spPr>
        <p:txBody>
          <a:bodyPr lIns="0" tIns="0" rIns="0" bIns="0"/>
          <a:lstStyle>
            <a:lvl1pPr>
              <a:defRPr sz="1200">
                <a:solidFill>
                  <a:schemeClr val="tx1">
                    <a:lumMod val="95000"/>
                    <a:lumOff val="5000"/>
                  </a:schemeClr>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add text</a:t>
            </a:r>
          </a:p>
        </p:txBody>
      </p:sp>
      <p:sp>
        <p:nvSpPr>
          <p:cNvPr id="11" name="Text Placeholder 12">
            <a:extLst>
              <a:ext uri="{FF2B5EF4-FFF2-40B4-BE49-F238E27FC236}">
                <a16:creationId xmlns:a16="http://schemas.microsoft.com/office/drawing/2014/main" id="{40011401-F742-694B-8FB6-8A2EB5885438}"/>
              </a:ext>
            </a:extLst>
          </p:cNvPr>
          <p:cNvSpPr>
            <a:spLocks noGrp="1"/>
          </p:cNvSpPr>
          <p:nvPr>
            <p:ph type="body" sz="quarter" idx="15" hasCustomPrompt="1"/>
          </p:nvPr>
        </p:nvSpPr>
        <p:spPr>
          <a:xfrm>
            <a:off x="5676105" y="245961"/>
            <a:ext cx="953295" cy="923330"/>
          </a:xfrm>
          <a:prstGeom prst="rect">
            <a:avLst/>
          </a:prstGeom>
        </p:spPr>
        <p:txBody>
          <a:bodyPr wrap="square" lIns="0" tIns="0" rIns="0" bIns="0">
            <a:spAutoFit/>
          </a:bodyPr>
          <a:lstStyle>
            <a:lvl1pPr>
              <a:defRPr sz="6000" b="1" i="0">
                <a:ln w="12700">
                  <a:solidFill>
                    <a:srgbClr val="EFEFEF"/>
                  </a:solidFill>
                </a:ln>
                <a:noFill/>
                <a:latin typeface="IBM Plex Mono SemiBold" panose="020B0509050203000203" pitchFamily="49"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01</a:t>
            </a:r>
          </a:p>
        </p:txBody>
      </p:sp>
      <p:sp>
        <p:nvSpPr>
          <p:cNvPr id="20" name="Text Placeholder 12">
            <a:extLst>
              <a:ext uri="{FF2B5EF4-FFF2-40B4-BE49-F238E27FC236}">
                <a16:creationId xmlns:a16="http://schemas.microsoft.com/office/drawing/2014/main" id="{9380EC80-3524-1841-85F0-7EA1204B203C}"/>
              </a:ext>
            </a:extLst>
          </p:cNvPr>
          <p:cNvSpPr>
            <a:spLocks noGrp="1"/>
          </p:cNvSpPr>
          <p:nvPr>
            <p:ph type="body" sz="quarter" idx="16" hasCustomPrompt="1"/>
          </p:nvPr>
        </p:nvSpPr>
        <p:spPr>
          <a:xfrm>
            <a:off x="7104062" y="1648420"/>
            <a:ext cx="953295" cy="923330"/>
          </a:xfrm>
          <a:prstGeom prst="rect">
            <a:avLst/>
          </a:prstGeom>
        </p:spPr>
        <p:txBody>
          <a:bodyPr wrap="square" lIns="0" tIns="0" rIns="0" bIns="0">
            <a:spAutoFit/>
          </a:bodyPr>
          <a:lstStyle>
            <a:lvl1pPr>
              <a:defRPr sz="6000" b="1" i="0">
                <a:ln w="12700">
                  <a:solidFill>
                    <a:srgbClr val="EFEFEF"/>
                  </a:solidFill>
                </a:ln>
                <a:noFill/>
                <a:latin typeface="IBM Plex Mono SemiBold" panose="020B0509050203000203" pitchFamily="49"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02</a:t>
            </a:r>
          </a:p>
        </p:txBody>
      </p:sp>
      <p:sp>
        <p:nvSpPr>
          <p:cNvPr id="21" name="Text Placeholder 12">
            <a:extLst>
              <a:ext uri="{FF2B5EF4-FFF2-40B4-BE49-F238E27FC236}">
                <a16:creationId xmlns:a16="http://schemas.microsoft.com/office/drawing/2014/main" id="{AC5F654A-61A3-284A-ABB7-97A9403AD886}"/>
              </a:ext>
            </a:extLst>
          </p:cNvPr>
          <p:cNvSpPr>
            <a:spLocks noGrp="1"/>
          </p:cNvSpPr>
          <p:nvPr>
            <p:ph type="body" sz="quarter" idx="17" hasCustomPrompt="1"/>
          </p:nvPr>
        </p:nvSpPr>
        <p:spPr>
          <a:xfrm>
            <a:off x="5676105" y="3120926"/>
            <a:ext cx="953295" cy="923330"/>
          </a:xfrm>
          <a:prstGeom prst="rect">
            <a:avLst/>
          </a:prstGeom>
        </p:spPr>
        <p:txBody>
          <a:bodyPr wrap="square" lIns="0" tIns="0" rIns="0" bIns="0">
            <a:spAutoFit/>
          </a:bodyPr>
          <a:lstStyle>
            <a:lvl1pPr>
              <a:defRPr sz="6000" b="1" i="0">
                <a:ln w="12700">
                  <a:solidFill>
                    <a:srgbClr val="EFEFEF"/>
                  </a:solidFill>
                </a:ln>
                <a:noFill/>
                <a:latin typeface="IBM Plex Mono SemiBold" panose="020B0509050203000203" pitchFamily="49"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03</a:t>
            </a:r>
          </a:p>
        </p:txBody>
      </p:sp>
      <p:sp>
        <p:nvSpPr>
          <p:cNvPr id="22" name="Text Placeholder 12">
            <a:extLst>
              <a:ext uri="{FF2B5EF4-FFF2-40B4-BE49-F238E27FC236}">
                <a16:creationId xmlns:a16="http://schemas.microsoft.com/office/drawing/2014/main" id="{94CEE482-388E-6C42-81F1-B4B5FFDEFD50}"/>
              </a:ext>
            </a:extLst>
          </p:cNvPr>
          <p:cNvSpPr>
            <a:spLocks noGrp="1"/>
          </p:cNvSpPr>
          <p:nvPr>
            <p:ph type="body" sz="quarter" idx="18" hasCustomPrompt="1"/>
          </p:nvPr>
        </p:nvSpPr>
        <p:spPr>
          <a:xfrm>
            <a:off x="7094621" y="241300"/>
            <a:ext cx="1811338" cy="178494"/>
          </a:xfrm>
          <a:prstGeom prst="rect">
            <a:avLst/>
          </a:prstGeom>
        </p:spPr>
        <p:txBody>
          <a:bodyPr lIns="0" tIns="0" rIns="0" bIns="0"/>
          <a:lstStyle>
            <a:lvl1pPr>
              <a:defRPr sz="1000" b="1" i="0">
                <a:solidFill>
                  <a:schemeClr val="bg1"/>
                </a:solidFill>
                <a:latin typeface="IBM Plex Mono SemiBold" panose="020B0509050203000203" pitchFamily="49"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effectLst/>
              </a:rPr>
              <a:t>Timing &amp; Way of Working</a:t>
            </a:r>
            <a:endParaRPr lang="en-GB"/>
          </a:p>
        </p:txBody>
      </p:sp>
      <p:sp>
        <p:nvSpPr>
          <p:cNvPr id="23" name="Text Placeholder 12">
            <a:extLst>
              <a:ext uri="{FF2B5EF4-FFF2-40B4-BE49-F238E27FC236}">
                <a16:creationId xmlns:a16="http://schemas.microsoft.com/office/drawing/2014/main" id="{E538261E-DB19-E940-962F-A44EAD2F58B5}"/>
              </a:ext>
            </a:extLst>
          </p:cNvPr>
          <p:cNvSpPr>
            <a:spLocks noGrp="1"/>
          </p:cNvSpPr>
          <p:nvPr>
            <p:ph type="body" sz="quarter" idx="19" hasCustomPrompt="1"/>
          </p:nvPr>
        </p:nvSpPr>
        <p:spPr>
          <a:xfrm>
            <a:off x="7094621" y="510806"/>
            <a:ext cx="1811338" cy="923331"/>
          </a:xfrm>
          <a:prstGeom prst="rect">
            <a:avLst/>
          </a:prstGeom>
        </p:spPr>
        <p:txBody>
          <a:bodyPr lIns="0" tIns="0" rIns="0" bIns="0"/>
          <a:lstStyle>
            <a:lvl1pPr>
              <a:defRPr sz="900" b="0" i="0">
                <a:solidFill>
                  <a:schemeClr val="bg1"/>
                </a:solidFill>
                <a:latin typeface="IBM Plex Sans" panose="020B050305020300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effectLst/>
              </a:rPr>
              <a:t>Click to add text</a:t>
            </a:r>
            <a:endParaRPr lang="en-GB"/>
          </a:p>
        </p:txBody>
      </p:sp>
      <p:sp>
        <p:nvSpPr>
          <p:cNvPr id="26" name="Text Placeholder 12">
            <a:extLst>
              <a:ext uri="{FF2B5EF4-FFF2-40B4-BE49-F238E27FC236}">
                <a16:creationId xmlns:a16="http://schemas.microsoft.com/office/drawing/2014/main" id="{3D4ABF4E-EEA8-C548-9F7B-7E4225CAEBB5}"/>
              </a:ext>
            </a:extLst>
          </p:cNvPr>
          <p:cNvSpPr>
            <a:spLocks noGrp="1"/>
          </p:cNvSpPr>
          <p:nvPr>
            <p:ph type="body" sz="quarter" idx="20" hasCustomPrompt="1"/>
          </p:nvPr>
        </p:nvSpPr>
        <p:spPr>
          <a:xfrm>
            <a:off x="4818062" y="1648420"/>
            <a:ext cx="1811338" cy="178494"/>
          </a:xfrm>
          <a:prstGeom prst="rect">
            <a:avLst/>
          </a:prstGeom>
        </p:spPr>
        <p:txBody>
          <a:bodyPr lIns="0" tIns="0" rIns="0" bIns="0"/>
          <a:lstStyle>
            <a:lvl1pPr algn="r">
              <a:defRPr sz="1000" b="1" i="0">
                <a:solidFill>
                  <a:schemeClr val="bg1"/>
                </a:solidFill>
                <a:latin typeface="IBM Plex Mono SemiBold" panose="020B0509050203000203" pitchFamily="49"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effectLst/>
              </a:rPr>
              <a:t>Team Involved</a:t>
            </a:r>
            <a:endParaRPr lang="en-GB"/>
          </a:p>
        </p:txBody>
      </p:sp>
      <p:sp>
        <p:nvSpPr>
          <p:cNvPr id="27" name="Text Placeholder 12">
            <a:extLst>
              <a:ext uri="{FF2B5EF4-FFF2-40B4-BE49-F238E27FC236}">
                <a16:creationId xmlns:a16="http://schemas.microsoft.com/office/drawing/2014/main" id="{435E86FB-704E-6246-80A3-314EA4DD396B}"/>
              </a:ext>
            </a:extLst>
          </p:cNvPr>
          <p:cNvSpPr>
            <a:spLocks noGrp="1"/>
          </p:cNvSpPr>
          <p:nvPr>
            <p:ph type="body" sz="quarter" idx="21" hasCustomPrompt="1"/>
          </p:nvPr>
        </p:nvSpPr>
        <p:spPr>
          <a:xfrm>
            <a:off x="4818062" y="1917926"/>
            <a:ext cx="1811338" cy="923331"/>
          </a:xfrm>
          <a:prstGeom prst="rect">
            <a:avLst/>
          </a:prstGeom>
        </p:spPr>
        <p:txBody>
          <a:bodyPr lIns="0" tIns="0" rIns="0" bIns="0"/>
          <a:lstStyle>
            <a:lvl1pPr algn="r">
              <a:defRPr sz="900" b="0" i="0">
                <a:solidFill>
                  <a:schemeClr val="bg1"/>
                </a:solidFill>
                <a:latin typeface="IBM Plex Sans" panose="020B050305020300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effectLst/>
              </a:rPr>
              <a:t>Click to add text</a:t>
            </a:r>
            <a:endParaRPr lang="en-GB"/>
          </a:p>
        </p:txBody>
      </p:sp>
      <p:sp>
        <p:nvSpPr>
          <p:cNvPr id="28" name="Text Placeholder 12">
            <a:extLst>
              <a:ext uri="{FF2B5EF4-FFF2-40B4-BE49-F238E27FC236}">
                <a16:creationId xmlns:a16="http://schemas.microsoft.com/office/drawing/2014/main" id="{DFA91E74-28FF-494C-A5E7-4BE0E4C1EFB7}"/>
              </a:ext>
            </a:extLst>
          </p:cNvPr>
          <p:cNvSpPr>
            <a:spLocks noGrp="1"/>
          </p:cNvSpPr>
          <p:nvPr>
            <p:ph type="body" sz="quarter" idx="22" hasCustomPrompt="1"/>
          </p:nvPr>
        </p:nvSpPr>
        <p:spPr>
          <a:xfrm>
            <a:off x="7094621" y="3120926"/>
            <a:ext cx="1811338" cy="178494"/>
          </a:xfrm>
          <a:prstGeom prst="rect">
            <a:avLst/>
          </a:prstGeom>
        </p:spPr>
        <p:txBody>
          <a:bodyPr lIns="0" tIns="0" rIns="0" bIns="0"/>
          <a:lstStyle>
            <a:lvl1pPr>
              <a:defRPr sz="1000" b="1" i="0">
                <a:solidFill>
                  <a:schemeClr val="bg1"/>
                </a:solidFill>
                <a:latin typeface="IBM Plex Mono SemiBold" panose="020B0509050203000203" pitchFamily="49" charset="77"/>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effectLst/>
              </a:rPr>
              <a:t>IBM Technologies</a:t>
            </a:r>
            <a:endParaRPr lang="en-GB"/>
          </a:p>
        </p:txBody>
      </p:sp>
      <p:sp>
        <p:nvSpPr>
          <p:cNvPr id="29" name="Text Placeholder 12">
            <a:extLst>
              <a:ext uri="{FF2B5EF4-FFF2-40B4-BE49-F238E27FC236}">
                <a16:creationId xmlns:a16="http://schemas.microsoft.com/office/drawing/2014/main" id="{BD67BC74-D1AF-6849-B926-C9B9D5B6C43F}"/>
              </a:ext>
            </a:extLst>
          </p:cNvPr>
          <p:cNvSpPr>
            <a:spLocks noGrp="1"/>
          </p:cNvSpPr>
          <p:nvPr>
            <p:ph type="body" sz="quarter" idx="23" hasCustomPrompt="1"/>
          </p:nvPr>
        </p:nvSpPr>
        <p:spPr>
          <a:xfrm>
            <a:off x="7094621" y="3390432"/>
            <a:ext cx="1811338" cy="923331"/>
          </a:xfrm>
          <a:prstGeom prst="rect">
            <a:avLst/>
          </a:prstGeom>
        </p:spPr>
        <p:txBody>
          <a:bodyPr lIns="0" tIns="0" rIns="0" bIns="0"/>
          <a:lstStyle>
            <a:lvl1pPr>
              <a:defRPr sz="900" b="0" i="0">
                <a:solidFill>
                  <a:schemeClr val="bg1"/>
                </a:solidFill>
                <a:latin typeface="IBM Plex Sans" panose="020B050305020300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effectLst/>
              </a:rPr>
              <a:t>Click to add text</a:t>
            </a:r>
            <a:endParaRPr lang="en-GB"/>
          </a:p>
        </p:txBody>
      </p:sp>
      <p:sp>
        <p:nvSpPr>
          <p:cNvPr id="16" name="TextBox 15">
            <a:extLst>
              <a:ext uri="{FF2B5EF4-FFF2-40B4-BE49-F238E27FC236}">
                <a16:creationId xmlns:a16="http://schemas.microsoft.com/office/drawing/2014/main" id="{8408CCD1-6D20-4341-A2C7-D182F2AEB58B}"/>
              </a:ext>
            </a:extLst>
          </p:cNvPr>
          <p:cNvSpPr txBox="1"/>
          <p:nvPr userDrawn="1"/>
        </p:nvSpPr>
        <p:spPr>
          <a:xfrm>
            <a:off x="8777538" y="4794478"/>
            <a:ext cx="180474" cy="107722"/>
          </a:xfrm>
          <a:prstGeom prst="rect">
            <a:avLst/>
          </a:prstGeom>
          <a:noFill/>
        </p:spPr>
        <p:txBody>
          <a:bodyPr wrap="square" lIns="0" tIns="0" rIns="0" bIns="0" rtlCol="0" anchor="ctr" anchorCtr="1">
            <a:spAutoFit/>
          </a:bodyPr>
          <a:lstStyle/>
          <a:p>
            <a:pPr algn="l"/>
            <a:fld id="{BF6D60BF-7C5B-C642-B32F-723C98A621C2}" type="slidenum">
              <a:rPr lang="en-IT" sz="700" b="0" i="0" smtClean="0">
                <a:solidFill>
                  <a:schemeClr val="bg1"/>
                </a:solidFill>
                <a:latin typeface="IBM Plex Sans Light" panose="020B0403050203000203" pitchFamily="34" charset="0"/>
              </a:rPr>
              <a:t>‹#›</a:t>
            </a:fld>
            <a:endParaRPr lang="en-IT" sz="700" b="0" i="0">
              <a:solidFill>
                <a:schemeClr val="bg1"/>
              </a:solidFill>
              <a:latin typeface="IBM Plex Sans Light" panose="020B0403050203000203" pitchFamily="34" charset="0"/>
            </a:endParaRPr>
          </a:p>
        </p:txBody>
      </p:sp>
      <p:sp>
        <p:nvSpPr>
          <p:cNvPr id="17" name="Footer Placeholder 4">
            <a:extLst>
              <a:ext uri="{FF2B5EF4-FFF2-40B4-BE49-F238E27FC236}">
                <a16:creationId xmlns:a16="http://schemas.microsoft.com/office/drawing/2014/main" id="{25E2CC7D-36C7-A54D-8408-99D0DD28C2DD}"/>
              </a:ext>
            </a:extLst>
          </p:cNvPr>
          <p:cNvSpPr>
            <a:spLocks noGrp="1"/>
          </p:cNvSpPr>
          <p:nvPr>
            <p:ph type="ftr" sz="quarter" idx="3"/>
          </p:nvPr>
        </p:nvSpPr>
        <p:spPr>
          <a:xfrm>
            <a:off x="228600" y="4791017"/>
            <a:ext cx="3622675" cy="107722"/>
          </a:xfrm>
          <a:prstGeom prst="rect">
            <a:avLst/>
          </a:prstGeom>
        </p:spPr>
        <p:txBody>
          <a:bodyPr vert="horz" wrap="square" lIns="0" tIns="0" rIns="0" bIns="0" rtlCol="0" anchor="ctr">
            <a:spAutoFit/>
          </a:bodyPr>
          <a:lstStyle>
            <a:lvl1pPr algn="l">
              <a:defRPr sz="700" b="0" i="0">
                <a:solidFill>
                  <a:schemeClr val="tx1"/>
                </a:solidFill>
                <a:latin typeface="IBM Plex Sans Light" panose="020B0403050203000203" pitchFamily="34" charset="0"/>
              </a:defRPr>
            </a:lvl1pPr>
          </a:lstStyle>
          <a:p>
            <a:r>
              <a:rPr lang="en-GB"/>
              <a:t>IBM Client Engineering / © 2021 IBM Corporation</a:t>
            </a:r>
            <a:endParaRPr lang="en-IT"/>
          </a:p>
        </p:txBody>
      </p:sp>
    </p:spTree>
    <p:extLst>
      <p:ext uri="{BB962C8B-B14F-4D97-AF65-F5344CB8AC3E}">
        <p14:creationId xmlns:p14="http://schemas.microsoft.com/office/powerpoint/2010/main" val="1212052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5BFA377-25C7-8849-8FA1-D50276AB5FFF}"/>
              </a:ext>
            </a:extLst>
          </p:cNvPr>
          <p:cNvSpPr>
            <a:spLocks noGrp="1"/>
          </p:cNvSpPr>
          <p:nvPr>
            <p:ph type="ftr" sz="quarter" idx="24"/>
          </p:nvPr>
        </p:nvSpPr>
        <p:spPr/>
        <p:txBody>
          <a:bodyPr/>
          <a:lstStyle/>
          <a:p>
            <a:r>
              <a:rPr lang="en-GB"/>
              <a:t>IBM Client Engineering / © 2021 IBM Corporation</a:t>
            </a:r>
            <a:endParaRPr lang="en-IT"/>
          </a:p>
        </p:txBody>
      </p:sp>
      <p:sp>
        <p:nvSpPr>
          <p:cNvPr id="3" name="Title 2">
            <a:extLst>
              <a:ext uri="{FF2B5EF4-FFF2-40B4-BE49-F238E27FC236}">
                <a16:creationId xmlns:a16="http://schemas.microsoft.com/office/drawing/2014/main" id="{48BD4C0B-19D6-934A-8DFA-EA06530548A8}"/>
              </a:ext>
            </a:extLst>
          </p:cNvPr>
          <p:cNvSpPr>
            <a:spLocks noGrp="1"/>
          </p:cNvSpPr>
          <p:nvPr>
            <p:ph type="title"/>
          </p:nvPr>
        </p:nvSpPr>
        <p:spPr>
          <a:xfrm>
            <a:off x="246062" y="243375"/>
            <a:ext cx="5046663" cy="2966549"/>
          </a:xfrm>
          <a:prstGeom prst="rect">
            <a:avLst/>
          </a:prstGeom>
        </p:spPr>
        <p:txBody>
          <a:bodyPr wrap="square" lIns="0" tIns="0" rIns="0" bIns="0">
            <a:noAutofit/>
          </a:bodyPr>
          <a:lstStyle>
            <a:lvl1pPr>
              <a:defRPr b="1" i="0">
                <a:solidFill>
                  <a:schemeClr val="bg1"/>
                </a:solidFill>
                <a:latin typeface="IBM Plex Mono" panose="020B0509050203000203" pitchFamily="49" charset="77"/>
              </a:defRPr>
            </a:lvl1pPr>
          </a:lstStyle>
          <a:p>
            <a:r>
              <a:rPr lang="en-GB"/>
              <a:t>Click to edit Master title style</a:t>
            </a:r>
            <a:endParaRPr lang="en-IT"/>
          </a:p>
        </p:txBody>
      </p:sp>
      <p:sp>
        <p:nvSpPr>
          <p:cNvPr id="8" name="TextBox 7">
            <a:extLst>
              <a:ext uri="{FF2B5EF4-FFF2-40B4-BE49-F238E27FC236}">
                <a16:creationId xmlns:a16="http://schemas.microsoft.com/office/drawing/2014/main" id="{74928A75-DE65-CF44-BFC3-0FE87FF304A9}"/>
              </a:ext>
            </a:extLst>
          </p:cNvPr>
          <p:cNvSpPr txBox="1"/>
          <p:nvPr userDrawn="1"/>
        </p:nvSpPr>
        <p:spPr>
          <a:xfrm>
            <a:off x="8777538" y="4794478"/>
            <a:ext cx="180474" cy="107722"/>
          </a:xfrm>
          <a:prstGeom prst="rect">
            <a:avLst/>
          </a:prstGeom>
          <a:noFill/>
        </p:spPr>
        <p:txBody>
          <a:bodyPr wrap="square" lIns="0" tIns="0" rIns="0" bIns="0" rtlCol="0" anchor="ctr" anchorCtr="1">
            <a:spAutoFit/>
          </a:bodyPr>
          <a:lstStyle/>
          <a:p>
            <a:pPr algn="l"/>
            <a:fld id="{BF6D60BF-7C5B-C642-B32F-723C98A621C2}" type="slidenum">
              <a:rPr lang="en-IT" sz="700" b="0" i="0" smtClean="0">
                <a:solidFill>
                  <a:schemeClr val="bg1"/>
                </a:solidFill>
                <a:latin typeface="IBM Plex Sans Light" panose="020B0403050203000203" pitchFamily="34" charset="0"/>
              </a:rPr>
              <a:t>‹#›</a:t>
            </a:fld>
            <a:endParaRPr lang="en-IT" sz="700" b="0" i="0">
              <a:solidFill>
                <a:schemeClr val="bg1"/>
              </a:solidFill>
              <a:latin typeface="IBM Plex Sans Light" panose="020B0403050203000203" pitchFamily="34" charset="0"/>
            </a:endParaRPr>
          </a:p>
        </p:txBody>
      </p:sp>
    </p:spTree>
    <p:extLst>
      <p:ext uri="{BB962C8B-B14F-4D97-AF65-F5344CB8AC3E}">
        <p14:creationId xmlns:p14="http://schemas.microsoft.com/office/powerpoint/2010/main" val="13345944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Text">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B7EB70F-83C1-CE42-A8A6-C76A7FDC23A6}"/>
              </a:ext>
            </a:extLst>
          </p:cNvPr>
          <p:cNvSpPr>
            <a:spLocks noGrp="1"/>
          </p:cNvSpPr>
          <p:nvPr>
            <p:ph type="ftr" sz="quarter" idx="10"/>
          </p:nvPr>
        </p:nvSpPr>
        <p:spPr/>
        <p:txBody>
          <a:bodyPr/>
          <a:lstStyle/>
          <a:p>
            <a:r>
              <a:rPr lang="en-GB"/>
              <a:t>IBM Client Engineering / © 2021 IBM Corporation</a:t>
            </a:r>
            <a:endParaRPr lang="en-IT"/>
          </a:p>
        </p:txBody>
      </p:sp>
      <p:sp>
        <p:nvSpPr>
          <p:cNvPr id="4" name="TextBox 3">
            <a:extLst>
              <a:ext uri="{FF2B5EF4-FFF2-40B4-BE49-F238E27FC236}">
                <a16:creationId xmlns:a16="http://schemas.microsoft.com/office/drawing/2014/main" id="{B2276D13-A35A-C142-B75D-D43D060602EC}"/>
              </a:ext>
            </a:extLst>
          </p:cNvPr>
          <p:cNvSpPr txBox="1"/>
          <p:nvPr userDrawn="1"/>
        </p:nvSpPr>
        <p:spPr>
          <a:xfrm>
            <a:off x="8777538" y="4794478"/>
            <a:ext cx="180474" cy="107722"/>
          </a:xfrm>
          <a:prstGeom prst="rect">
            <a:avLst/>
          </a:prstGeom>
          <a:noFill/>
        </p:spPr>
        <p:txBody>
          <a:bodyPr wrap="square" lIns="0" tIns="0" rIns="0" bIns="0" rtlCol="0" anchor="ctr" anchorCtr="1">
            <a:spAutoFit/>
          </a:bodyPr>
          <a:lstStyle/>
          <a:p>
            <a:pPr algn="l"/>
            <a:fld id="{BF6D60BF-7C5B-C642-B32F-723C98A621C2}" type="slidenum">
              <a:rPr lang="en-IT" sz="700" b="0" i="0" smtClean="0">
                <a:solidFill>
                  <a:schemeClr val="bg1"/>
                </a:solidFill>
                <a:latin typeface="IBM Plex Sans Light" panose="020B0403050203000203" pitchFamily="34" charset="0"/>
              </a:rPr>
              <a:t>‹#›</a:t>
            </a:fld>
            <a:endParaRPr lang="en-IT" sz="700" b="0" i="0">
              <a:solidFill>
                <a:schemeClr val="bg1"/>
              </a:solidFill>
              <a:latin typeface="IBM Plex Sans Light" panose="020B0403050203000203" pitchFamily="34" charset="0"/>
            </a:endParaRPr>
          </a:p>
        </p:txBody>
      </p:sp>
      <p:sp>
        <p:nvSpPr>
          <p:cNvPr id="5" name="Title 2">
            <a:extLst>
              <a:ext uri="{FF2B5EF4-FFF2-40B4-BE49-F238E27FC236}">
                <a16:creationId xmlns:a16="http://schemas.microsoft.com/office/drawing/2014/main" id="{5B64652F-A69F-444F-9C06-E3B00E668294}"/>
              </a:ext>
            </a:extLst>
          </p:cNvPr>
          <p:cNvSpPr>
            <a:spLocks noGrp="1"/>
          </p:cNvSpPr>
          <p:nvPr>
            <p:ph type="title"/>
          </p:nvPr>
        </p:nvSpPr>
        <p:spPr>
          <a:xfrm>
            <a:off x="246062" y="243375"/>
            <a:ext cx="6611938" cy="410675"/>
          </a:xfrm>
          <a:prstGeom prst="rect">
            <a:avLst/>
          </a:prstGeom>
        </p:spPr>
        <p:txBody>
          <a:bodyPr wrap="square" lIns="0" tIns="0" rIns="0" bIns="0">
            <a:noAutofit/>
          </a:bodyPr>
          <a:lstStyle>
            <a:lvl1pPr>
              <a:defRPr b="1" i="0">
                <a:solidFill>
                  <a:schemeClr val="bg1"/>
                </a:solidFill>
                <a:latin typeface="IBM Plex Mono" panose="020B0509050203000203" pitchFamily="49" charset="77"/>
              </a:defRPr>
            </a:lvl1pPr>
          </a:lstStyle>
          <a:p>
            <a:r>
              <a:rPr lang="en-GB"/>
              <a:t>Click to edit Master title style</a:t>
            </a:r>
            <a:endParaRPr lang="en-IT"/>
          </a:p>
        </p:txBody>
      </p:sp>
      <p:sp>
        <p:nvSpPr>
          <p:cNvPr id="6" name="Text Placeholder 4">
            <a:extLst>
              <a:ext uri="{FF2B5EF4-FFF2-40B4-BE49-F238E27FC236}">
                <a16:creationId xmlns:a16="http://schemas.microsoft.com/office/drawing/2014/main" id="{6B85D401-5212-AF4B-B8F1-40BAD4F385DB}"/>
              </a:ext>
            </a:extLst>
          </p:cNvPr>
          <p:cNvSpPr>
            <a:spLocks noGrp="1"/>
          </p:cNvSpPr>
          <p:nvPr>
            <p:ph type="body" sz="quarter" idx="25"/>
          </p:nvPr>
        </p:nvSpPr>
        <p:spPr>
          <a:xfrm>
            <a:off x="246063" y="654050"/>
            <a:ext cx="6611937" cy="261938"/>
          </a:xfrm>
          <a:prstGeom prst="rect">
            <a:avLst/>
          </a:prstGeom>
        </p:spPr>
        <p:txBody>
          <a:bodyPr lIns="0" tIns="0" rIns="0" bIns="0"/>
          <a:lstStyle>
            <a:lvl1pPr>
              <a:defRPr b="0" i="0">
                <a:solidFill>
                  <a:schemeClr val="bg1"/>
                </a:solidFill>
                <a:latin typeface="IBM Plex Mono" panose="020B0509050203000203" pitchFamily="49" charset="77"/>
              </a:defRPr>
            </a:lvl1pPr>
          </a:lstStyle>
          <a:p>
            <a:pPr lvl="0"/>
            <a:r>
              <a:rPr lang="en-GB"/>
              <a:t>Click to edit Master text styles</a:t>
            </a:r>
            <a:endParaRPr lang="en-IT"/>
          </a:p>
        </p:txBody>
      </p:sp>
      <p:sp>
        <p:nvSpPr>
          <p:cNvPr id="7" name="Text Placeholder 4">
            <a:extLst>
              <a:ext uri="{FF2B5EF4-FFF2-40B4-BE49-F238E27FC236}">
                <a16:creationId xmlns:a16="http://schemas.microsoft.com/office/drawing/2014/main" id="{B24D0F06-F359-2446-95C8-34E9F7474A53}"/>
              </a:ext>
            </a:extLst>
          </p:cNvPr>
          <p:cNvSpPr>
            <a:spLocks noGrp="1"/>
          </p:cNvSpPr>
          <p:nvPr>
            <p:ph type="body" sz="quarter" idx="26"/>
          </p:nvPr>
        </p:nvSpPr>
        <p:spPr>
          <a:xfrm>
            <a:off x="246062" y="1289050"/>
            <a:ext cx="8669337" cy="2938463"/>
          </a:xfrm>
          <a:prstGeom prst="rect">
            <a:avLst/>
          </a:prstGeom>
        </p:spPr>
        <p:txBody>
          <a:bodyPr lIns="0" tIns="0" rIns="0" bIns="0"/>
          <a:lstStyle>
            <a:lvl1pPr>
              <a:defRPr sz="1200" b="0" i="0">
                <a:solidFill>
                  <a:schemeClr val="bg1"/>
                </a:solidFill>
                <a:latin typeface="IBM Plex Sans" panose="020B0503050203000203" pitchFamily="34" charset="0"/>
              </a:defRPr>
            </a:lvl1pPr>
          </a:lstStyle>
          <a:p>
            <a:endParaRPr lang="en-GB"/>
          </a:p>
        </p:txBody>
      </p:sp>
    </p:spTree>
    <p:extLst>
      <p:ext uri="{BB962C8B-B14F-4D97-AF65-F5344CB8AC3E}">
        <p14:creationId xmlns:p14="http://schemas.microsoft.com/office/powerpoint/2010/main" val="17445293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ubtitle, Two Columns">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7C1C62E-DD51-3243-A80E-61485389555E}"/>
              </a:ext>
            </a:extLst>
          </p:cNvPr>
          <p:cNvSpPr>
            <a:spLocks noGrp="1"/>
          </p:cNvSpPr>
          <p:nvPr>
            <p:ph type="ftr" sz="quarter" idx="10"/>
          </p:nvPr>
        </p:nvSpPr>
        <p:spPr/>
        <p:txBody>
          <a:bodyPr/>
          <a:lstStyle/>
          <a:p>
            <a:r>
              <a:rPr lang="en-GB"/>
              <a:t>IBM Client Engineering / © 2021 IBM Corporation</a:t>
            </a:r>
            <a:endParaRPr lang="en-IT"/>
          </a:p>
        </p:txBody>
      </p:sp>
      <p:sp>
        <p:nvSpPr>
          <p:cNvPr id="4" name="TextBox 3">
            <a:extLst>
              <a:ext uri="{FF2B5EF4-FFF2-40B4-BE49-F238E27FC236}">
                <a16:creationId xmlns:a16="http://schemas.microsoft.com/office/drawing/2014/main" id="{D203427E-E142-6C44-BF3B-BB2960698177}"/>
              </a:ext>
            </a:extLst>
          </p:cNvPr>
          <p:cNvSpPr txBox="1"/>
          <p:nvPr userDrawn="1"/>
        </p:nvSpPr>
        <p:spPr>
          <a:xfrm>
            <a:off x="8777538" y="4794478"/>
            <a:ext cx="180474" cy="107722"/>
          </a:xfrm>
          <a:prstGeom prst="rect">
            <a:avLst/>
          </a:prstGeom>
          <a:noFill/>
        </p:spPr>
        <p:txBody>
          <a:bodyPr wrap="square" lIns="0" tIns="0" rIns="0" bIns="0" rtlCol="0" anchor="ctr" anchorCtr="1">
            <a:spAutoFit/>
          </a:bodyPr>
          <a:lstStyle/>
          <a:p>
            <a:pPr algn="l"/>
            <a:fld id="{BF6D60BF-7C5B-C642-B32F-723C98A621C2}" type="slidenum">
              <a:rPr lang="en-IT" sz="700" b="0" i="0" smtClean="0">
                <a:solidFill>
                  <a:schemeClr val="bg1"/>
                </a:solidFill>
                <a:latin typeface="IBM Plex Sans Light" panose="020B0403050203000203" pitchFamily="34" charset="0"/>
              </a:rPr>
              <a:t>‹#›</a:t>
            </a:fld>
            <a:endParaRPr lang="en-IT" sz="700" b="0" i="0">
              <a:solidFill>
                <a:schemeClr val="bg1"/>
              </a:solidFill>
              <a:latin typeface="IBM Plex Sans Light" panose="020B0403050203000203" pitchFamily="34" charset="0"/>
            </a:endParaRPr>
          </a:p>
        </p:txBody>
      </p:sp>
      <p:sp>
        <p:nvSpPr>
          <p:cNvPr id="5" name="Title 2">
            <a:extLst>
              <a:ext uri="{FF2B5EF4-FFF2-40B4-BE49-F238E27FC236}">
                <a16:creationId xmlns:a16="http://schemas.microsoft.com/office/drawing/2014/main" id="{F6EFC22C-841B-654E-857C-C773ACE11491}"/>
              </a:ext>
            </a:extLst>
          </p:cNvPr>
          <p:cNvSpPr>
            <a:spLocks noGrp="1"/>
          </p:cNvSpPr>
          <p:nvPr>
            <p:ph type="title"/>
          </p:nvPr>
        </p:nvSpPr>
        <p:spPr>
          <a:xfrm>
            <a:off x="246062" y="243375"/>
            <a:ext cx="6611938" cy="410675"/>
          </a:xfrm>
          <a:prstGeom prst="rect">
            <a:avLst/>
          </a:prstGeom>
        </p:spPr>
        <p:txBody>
          <a:bodyPr wrap="square" lIns="0" tIns="0" rIns="0" bIns="0">
            <a:noAutofit/>
          </a:bodyPr>
          <a:lstStyle>
            <a:lvl1pPr>
              <a:defRPr b="1" i="0">
                <a:solidFill>
                  <a:schemeClr val="bg1"/>
                </a:solidFill>
                <a:latin typeface="IBM Plex Mono" panose="020B0509050203000203" pitchFamily="49" charset="77"/>
              </a:defRPr>
            </a:lvl1pPr>
          </a:lstStyle>
          <a:p>
            <a:r>
              <a:rPr lang="en-GB"/>
              <a:t>Click to edit Master title style</a:t>
            </a:r>
            <a:endParaRPr lang="en-IT"/>
          </a:p>
        </p:txBody>
      </p:sp>
      <p:sp>
        <p:nvSpPr>
          <p:cNvPr id="6" name="Text Placeholder 4">
            <a:extLst>
              <a:ext uri="{FF2B5EF4-FFF2-40B4-BE49-F238E27FC236}">
                <a16:creationId xmlns:a16="http://schemas.microsoft.com/office/drawing/2014/main" id="{653F2E80-0DE9-6146-9EAD-B203864C4A8A}"/>
              </a:ext>
            </a:extLst>
          </p:cNvPr>
          <p:cNvSpPr>
            <a:spLocks noGrp="1"/>
          </p:cNvSpPr>
          <p:nvPr>
            <p:ph type="body" sz="quarter" idx="25"/>
          </p:nvPr>
        </p:nvSpPr>
        <p:spPr>
          <a:xfrm>
            <a:off x="246063" y="654050"/>
            <a:ext cx="6611937" cy="261938"/>
          </a:xfrm>
          <a:prstGeom prst="rect">
            <a:avLst/>
          </a:prstGeom>
        </p:spPr>
        <p:txBody>
          <a:bodyPr lIns="0" tIns="0" rIns="0" bIns="0"/>
          <a:lstStyle>
            <a:lvl1pPr>
              <a:defRPr b="0" i="0">
                <a:solidFill>
                  <a:schemeClr val="bg1"/>
                </a:solidFill>
                <a:latin typeface="IBM Plex Mono" panose="020B0509050203000203" pitchFamily="49" charset="77"/>
              </a:defRPr>
            </a:lvl1pPr>
          </a:lstStyle>
          <a:p>
            <a:pPr lvl="0"/>
            <a:r>
              <a:rPr lang="en-GB"/>
              <a:t>Click to edit Master text styles</a:t>
            </a:r>
            <a:endParaRPr lang="en-IT"/>
          </a:p>
        </p:txBody>
      </p:sp>
      <p:sp>
        <p:nvSpPr>
          <p:cNvPr id="7" name="Text Placeholder 4">
            <a:extLst>
              <a:ext uri="{FF2B5EF4-FFF2-40B4-BE49-F238E27FC236}">
                <a16:creationId xmlns:a16="http://schemas.microsoft.com/office/drawing/2014/main" id="{BCE51DFF-B211-F94D-A416-55BEE7D1F177}"/>
              </a:ext>
            </a:extLst>
          </p:cNvPr>
          <p:cNvSpPr>
            <a:spLocks noGrp="1"/>
          </p:cNvSpPr>
          <p:nvPr>
            <p:ph type="body" sz="quarter" idx="26"/>
          </p:nvPr>
        </p:nvSpPr>
        <p:spPr>
          <a:xfrm>
            <a:off x="246063" y="1289050"/>
            <a:ext cx="4103688" cy="2938463"/>
          </a:xfrm>
          <a:prstGeom prst="rect">
            <a:avLst/>
          </a:prstGeom>
        </p:spPr>
        <p:txBody>
          <a:bodyPr lIns="0" tIns="0" rIns="0" bIns="0"/>
          <a:lstStyle>
            <a:lvl1pPr>
              <a:defRPr sz="1200" b="0" i="0">
                <a:solidFill>
                  <a:schemeClr val="bg1"/>
                </a:solidFill>
                <a:latin typeface="IBM Plex Sans" panose="020B0503050203000203" pitchFamily="34" charset="0"/>
              </a:defRPr>
            </a:lvl1pPr>
          </a:lstStyle>
          <a:p>
            <a:pPr lvl="0"/>
            <a:r>
              <a:rPr lang="en-GB"/>
              <a:t>Click to edit Master text styles</a:t>
            </a:r>
            <a:endParaRPr lang="en-IT"/>
          </a:p>
        </p:txBody>
      </p:sp>
      <p:sp>
        <p:nvSpPr>
          <p:cNvPr id="8" name="Text Placeholder 4">
            <a:extLst>
              <a:ext uri="{FF2B5EF4-FFF2-40B4-BE49-F238E27FC236}">
                <a16:creationId xmlns:a16="http://schemas.microsoft.com/office/drawing/2014/main" id="{E81150C7-F709-5943-BBFF-F926411E7A50}"/>
              </a:ext>
            </a:extLst>
          </p:cNvPr>
          <p:cNvSpPr>
            <a:spLocks noGrp="1"/>
          </p:cNvSpPr>
          <p:nvPr>
            <p:ph type="body" sz="quarter" idx="27"/>
          </p:nvPr>
        </p:nvSpPr>
        <p:spPr>
          <a:xfrm>
            <a:off x="4809828" y="1289050"/>
            <a:ext cx="4103688" cy="2938463"/>
          </a:xfrm>
          <a:prstGeom prst="rect">
            <a:avLst/>
          </a:prstGeom>
        </p:spPr>
        <p:txBody>
          <a:bodyPr lIns="0" tIns="0" rIns="0" bIns="0"/>
          <a:lstStyle>
            <a:lvl1pPr>
              <a:defRPr sz="1200" b="0" i="0">
                <a:solidFill>
                  <a:schemeClr val="bg1"/>
                </a:solidFill>
                <a:latin typeface="IBM Plex Sans" panose="020B0503050203000203" pitchFamily="34" charset="0"/>
              </a:defRPr>
            </a:lvl1pPr>
          </a:lstStyle>
          <a:p>
            <a:pPr lvl="0"/>
            <a:r>
              <a:rPr lang="en-GB"/>
              <a:t>Click to edit Master text styles</a:t>
            </a:r>
            <a:endParaRPr lang="en-IT"/>
          </a:p>
        </p:txBody>
      </p:sp>
    </p:spTree>
    <p:extLst>
      <p:ext uri="{BB962C8B-B14F-4D97-AF65-F5344CB8AC3E}">
        <p14:creationId xmlns:p14="http://schemas.microsoft.com/office/powerpoint/2010/main" val="1698704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Two Columns 2">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6D4C7876-2905-5044-BF1A-864A1197E9A5}"/>
              </a:ext>
            </a:extLst>
          </p:cNvPr>
          <p:cNvSpPr>
            <a:spLocks noGrp="1"/>
          </p:cNvSpPr>
          <p:nvPr>
            <p:ph type="title"/>
          </p:nvPr>
        </p:nvSpPr>
        <p:spPr>
          <a:xfrm>
            <a:off x="246062" y="243375"/>
            <a:ext cx="6611938" cy="410675"/>
          </a:xfrm>
          <a:prstGeom prst="rect">
            <a:avLst/>
          </a:prstGeom>
        </p:spPr>
        <p:txBody>
          <a:bodyPr wrap="square" lIns="0" tIns="0" rIns="0" bIns="0">
            <a:noAutofit/>
          </a:bodyPr>
          <a:lstStyle>
            <a:lvl1pPr>
              <a:defRPr b="1" i="0">
                <a:solidFill>
                  <a:schemeClr val="bg1"/>
                </a:solidFill>
                <a:latin typeface="IBM Plex Mono" panose="020B0509050203000203" pitchFamily="49" charset="77"/>
              </a:defRPr>
            </a:lvl1pPr>
          </a:lstStyle>
          <a:p>
            <a:r>
              <a:rPr lang="en-GB"/>
              <a:t>Click to edit Master title style</a:t>
            </a:r>
            <a:endParaRPr lang="en-IT"/>
          </a:p>
        </p:txBody>
      </p:sp>
      <p:sp>
        <p:nvSpPr>
          <p:cNvPr id="5" name="Text Placeholder 4">
            <a:extLst>
              <a:ext uri="{FF2B5EF4-FFF2-40B4-BE49-F238E27FC236}">
                <a16:creationId xmlns:a16="http://schemas.microsoft.com/office/drawing/2014/main" id="{73573DD6-AF2A-1447-95FE-674834976B73}"/>
              </a:ext>
            </a:extLst>
          </p:cNvPr>
          <p:cNvSpPr>
            <a:spLocks noGrp="1"/>
          </p:cNvSpPr>
          <p:nvPr>
            <p:ph type="body" sz="quarter" idx="25"/>
          </p:nvPr>
        </p:nvSpPr>
        <p:spPr>
          <a:xfrm>
            <a:off x="246063" y="654050"/>
            <a:ext cx="6611937" cy="261938"/>
          </a:xfrm>
          <a:prstGeom prst="rect">
            <a:avLst/>
          </a:prstGeom>
        </p:spPr>
        <p:txBody>
          <a:bodyPr lIns="0" tIns="0" rIns="0" bIns="0"/>
          <a:lstStyle>
            <a:lvl1pPr>
              <a:defRPr b="0" i="0">
                <a:solidFill>
                  <a:schemeClr val="bg1"/>
                </a:solidFill>
                <a:latin typeface="IBM Plex Mono" panose="020B0509050203000203" pitchFamily="49" charset="77"/>
              </a:defRPr>
            </a:lvl1pPr>
          </a:lstStyle>
          <a:p>
            <a:pPr lvl="0"/>
            <a:r>
              <a:rPr lang="en-GB"/>
              <a:t>Click to edit Master text styles</a:t>
            </a:r>
            <a:endParaRPr lang="en-IT"/>
          </a:p>
        </p:txBody>
      </p:sp>
      <p:sp>
        <p:nvSpPr>
          <p:cNvPr id="7" name="Text Placeholder 4">
            <a:extLst>
              <a:ext uri="{FF2B5EF4-FFF2-40B4-BE49-F238E27FC236}">
                <a16:creationId xmlns:a16="http://schemas.microsoft.com/office/drawing/2014/main" id="{5DA758D7-CA5F-5B42-93FA-AD97C1C29392}"/>
              </a:ext>
            </a:extLst>
          </p:cNvPr>
          <p:cNvSpPr>
            <a:spLocks noGrp="1"/>
          </p:cNvSpPr>
          <p:nvPr>
            <p:ph type="body" sz="quarter" idx="27"/>
          </p:nvPr>
        </p:nvSpPr>
        <p:spPr>
          <a:xfrm>
            <a:off x="4809828" y="1940092"/>
            <a:ext cx="4103688" cy="2280885"/>
          </a:xfrm>
          <a:prstGeom prst="rect">
            <a:avLst/>
          </a:prstGeom>
        </p:spPr>
        <p:txBody>
          <a:bodyPr lIns="0" tIns="0" rIns="0" bIns="0"/>
          <a:lstStyle>
            <a:lvl1pPr>
              <a:defRPr sz="1200" b="0" i="0">
                <a:solidFill>
                  <a:schemeClr val="bg1"/>
                </a:solidFill>
                <a:latin typeface="IBM Plex Sans" panose="020B0503050203000203" pitchFamily="34" charset="0"/>
              </a:defRPr>
            </a:lvl1pPr>
          </a:lstStyle>
          <a:p>
            <a:pPr lvl="0"/>
            <a:r>
              <a:rPr lang="en-GB"/>
              <a:t>Click to edit Master text styles</a:t>
            </a:r>
            <a:endParaRPr lang="en-IT"/>
          </a:p>
        </p:txBody>
      </p:sp>
      <p:sp>
        <p:nvSpPr>
          <p:cNvPr id="10" name="Text Placeholder 4">
            <a:extLst>
              <a:ext uri="{FF2B5EF4-FFF2-40B4-BE49-F238E27FC236}">
                <a16:creationId xmlns:a16="http://schemas.microsoft.com/office/drawing/2014/main" id="{07236B3F-3340-C148-9032-FF491EBFEAD6}"/>
              </a:ext>
            </a:extLst>
          </p:cNvPr>
          <p:cNvSpPr>
            <a:spLocks noGrp="1"/>
          </p:cNvSpPr>
          <p:nvPr>
            <p:ph type="body" sz="quarter" idx="30"/>
          </p:nvPr>
        </p:nvSpPr>
        <p:spPr>
          <a:xfrm>
            <a:off x="4809829" y="1304034"/>
            <a:ext cx="4105572" cy="410675"/>
          </a:xfrm>
          <a:prstGeom prst="rect">
            <a:avLst/>
          </a:prstGeom>
        </p:spPr>
        <p:txBody>
          <a:bodyPr lIns="0" tIns="0" rIns="0" bIns="0"/>
          <a:lstStyle>
            <a:lvl1pPr>
              <a:defRPr b="1" i="0">
                <a:solidFill>
                  <a:schemeClr val="bg1"/>
                </a:solidFill>
                <a:latin typeface="IBM Plex Mono" panose="020B0509050203000203" pitchFamily="49" charset="77"/>
              </a:defRPr>
            </a:lvl1pPr>
          </a:lstStyle>
          <a:p>
            <a:pPr lvl="0"/>
            <a:r>
              <a:rPr lang="en-GB"/>
              <a:t>Click to edit Master text styles</a:t>
            </a:r>
            <a:endParaRPr lang="en-IT"/>
          </a:p>
        </p:txBody>
      </p:sp>
      <p:sp>
        <p:nvSpPr>
          <p:cNvPr id="12" name="Footer Placeholder 11">
            <a:extLst>
              <a:ext uri="{FF2B5EF4-FFF2-40B4-BE49-F238E27FC236}">
                <a16:creationId xmlns:a16="http://schemas.microsoft.com/office/drawing/2014/main" id="{B2BBC9E2-164E-7140-BE1B-CD8F7DD358DC}"/>
              </a:ext>
            </a:extLst>
          </p:cNvPr>
          <p:cNvSpPr>
            <a:spLocks noGrp="1"/>
          </p:cNvSpPr>
          <p:nvPr>
            <p:ph type="ftr" sz="quarter" idx="31"/>
          </p:nvPr>
        </p:nvSpPr>
        <p:spPr/>
        <p:txBody>
          <a:bodyPr/>
          <a:lstStyle/>
          <a:p>
            <a:r>
              <a:rPr lang="en-GB"/>
              <a:t>IBM Client Engineering / © 2021 IBM Corporation</a:t>
            </a:r>
            <a:endParaRPr lang="en-IT"/>
          </a:p>
        </p:txBody>
      </p:sp>
      <p:sp>
        <p:nvSpPr>
          <p:cNvPr id="13" name="TextBox 12">
            <a:extLst>
              <a:ext uri="{FF2B5EF4-FFF2-40B4-BE49-F238E27FC236}">
                <a16:creationId xmlns:a16="http://schemas.microsoft.com/office/drawing/2014/main" id="{FF8E23FD-2EE0-914B-A90F-F8BA31696816}"/>
              </a:ext>
            </a:extLst>
          </p:cNvPr>
          <p:cNvSpPr txBox="1"/>
          <p:nvPr userDrawn="1"/>
        </p:nvSpPr>
        <p:spPr>
          <a:xfrm>
            <a:off x="8777538" y="4794478"/>
            <a:ext cx="180474" cy="107722"/>
          </a:xfrm>
          <a:prstGeom prst="rect">
            <a:avLst/>
          </a:prstGeom>
          <a:noFill/>
        </p:spPr>
        <p:txBody>
          <a:bodyPr wrap="square" lIns="0" tIns="0" rIns="0" bIns="0" rtlCol="0" anchor="ctr" anchorCtr="1">
            <a:spAutoFit/>
          </a:bodyPr>
          <a:lstStyle/>
          <a:p>
            <a:pPr algn="l"/>
            <a:fld id="{BF6D60BF-7C5B-C642-B32F-723C98A621C2}" type="slidenum">
              <a:rPr lang="en-IT" sz="700" b="0" i="0" smtClean="0">
                <a:solidFill>
                  <a:schemeClr val="bg1"/>
                </a:solidFill>
                <a:latin typeface="IBM Plex Sans Light" panose="020B0403050203000203" pitchFamily="34" charset="0"/>
              </a:rPr>
              <a:t>‹#›</a:t>
            </a:fld>
            <a:endParaRPr lang="en-IT" sz="700" b="0" i="0">
              <a:solidFill>
                <a:schemeClr val="bg1"/>
              </a:solidFill>
              <a:latin typeface="IBM Plex Sans Light" panose="020B0403050203000203" pitchFamily="34" charset="0"/>
            </a:endParaRPr>
          </a:p>
        </p:txBody>
      </p:sp>
      <p:sp>
        <p:nvSpPr>
          <p:cNvPr id="11" name="Text Placeholder 4">
            <a:extLst>
              <a:ext uri="{FF2B5EF4-FFF2-40B4-BE49-F238E27FC236}">
                <a16:creationId xmlns:a16="http://schemas.microsoft.com/office/drawing/2014/main" id="{0D1C0228-19E9-5840-8F77-2D19F1EEC99D}"/>
              </a:ext>
            </a:extLst>
          </p:cNvPr>
          <p:cNvSpPr>
            <a:spLocks noGrp="1"/>
          </p:cNvSpPr>
          <p:nvPr>
            <p:ph type="body" sz="quarter" idx="26"/>
          </p:nvPr>
        </p:nvSpPr>
        <p:spPr>
          <a:xfrm>
            <a:off x="234774" y="1946628"/>
            <a:ext cx="4108626" cy="2280885"/>
          </a:xfrm>
          <a:prstGeom prst="rect">
            <a:avLst/>
          </a:prstGeom>
        </p:spPr>
        <p:txBody>
          <a:bodyPr lIns="0" tIns="0" rIns="0" bIns="0"/>
          <a:lstStyle>
            <a:lvl1pPr>
              <a:defRPr sz="1200" b="0" i="0">
                <a:solidFill>
                  <a:schemeClr val="bg1"/>
                </a:solidFill>
                <a:latin typeface="IBM Plex Sans" panose="020B0503050203000203" pitchFamily="34" charset="0"/>
              </a:defRPr>
            </a:lvl1pPr>
          </a:lstStyle>
          <a:p>
            <a:pPr lvl="0"/>
            <a:r>
              <a:rPr lang="en-GB"/>
              <a:t>Click to edit Master text styles</a:t>
            </a:r>
            <a:endParaRPr lang="en-IT"/>
          </a:p>
        </p:txBody>
      </p:sp>
      <p:sp>
        <p:nvSpPr>
          <p:cNvPr id="14" name="Text Placeholder 4">
            <a:extLst>
              <a:ext uri="{FF2B5EF4-FFF2-40B4-BE49-F238E27FC236}">
                <a16:creationId xmlns:a16="http://schemas.microsoft.com/office/drawing/2014/main" id="{A6CAE503-3691-5944-BFC5-4016444D950B}"/>
              </a:ext>
            </a:extLst>
          </p:cNvPr>
          <p:cNvSpPr>
            <a:spLocks noGrp="1"/>
          </p:cNvSpPr>
          <p:nvPr>
            <p:ph type="body" sz="quarter" idx="29"/>
          </p:nvPr>
        </p:nvSpPr>
        <p:spPr>
          <a:xfrm>
            <a:off x="228601" y="1290194"/>
            <a:ext cx="4105572" cy="410675"/>
          </a:xfrm>
          <a:prstGeom prst="rect">
            <a:avLst/>
          </a:prstGeom>
        </p:spPr>
        <p:txBody>
          <a:bodyPr lIns="0" tIns="0" rIns="0" bIns="0"/>
          <a:lstStyle>
            <a:lvl1pPr>
              <a:defRPr b="1" i="0">
                <a:solidFill>
                  <a:schemeClr val="bg1"/>
                </a:solidFill>
                <a:latin typeface="IBM Plex Mono" panose="020B0509050203000203" pitchFamily="49" charset="77"/>
              </a:defRPr>
            </a:lvl1pPr>
          </a:lstStyle>
          <a:p>
            <a:pPr lvl="0"/>
            <a:r>
              <a:rPr lang="en-GB"/>
              <a:t>Click to edit Master text styles</a:t>
            </a:r>
            <a:endParaRPr lang="en-IT"/>
          </a:p>
        </p:txBody>
      </p:sp>
    </p:spTree>
    <p:extLst>
      <p:ext uri="{BB962C8B-B14F-4D97-AF65-F5344CB8AC3E}">
        <p14:creationId xmlns:p14="http://schemas.microsoft.com/office/powerpoint/2010/main" val="38766786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2" Type="http://schemas.openxmlformats.org/officeDocument/2006/relationships/theme" Target="../theme/theme10.xml"/><Relationship Id="rId1" Type="http://schemas.openxmlformats.org/officeDocument/2006/relationships/slideLayout" Target="../slideLayouts/slideLayout31.xml"/></Relationships>
</file>

<file path=ppt/slideMasters/_rels/slideMaster11.xml.rels><?xml version="1.0" encoding="UTF-8" standalone="yes"?>
<Relationships xmlns="http://schemas.openxmlformats.org/package/2006/relationships"><Relationship Id="rId2" Type="http://schemas.openxmlformats.org/officeDocument/2006/relationships/theme" Target="../theme/theme11.xml"/><Relationship Id="rId1" Type="http://schemas.openxmlformats.org/officeDocument/2006/relationships/slideLayout" Target="../slideLayouts/slideLayout32.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5" Type="http://schemas.openxmlformats.org/officeDocument/2006/relationships/slideLayout" Target="../slideLayouts/slideLayout37.xml"/><Relationship Id="rId10" Type="http://schemas.openxmlformats.org/officeDocument/2006/relationships/theme" Target="../theme/theme1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_rels/slideMaster13.xml.rels><?xml version="1.0" encoding="UTF-8" standalone="yes"?>
<Relationships xmlns="http://schemas.openxmlformats.org/package/2006/relationships"><Relationship Id="rId1"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slideLayout" Target="../slideLayouts/slideLayout5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5" Type="http://schemas.openxmlformats.org/officeDocument/2006/relationships/theme" Target="../theme/theme14.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slideLayout" Target="../slideLayouts/slideLayout55.xml"/></Relationships>
</file>

<file path=ppt/slideMasters/_rels/slideMaster15.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theme" Target="../theme/theme15.xml"/><Relationship Id="rId1" Type="http://schemas.openxmlformats.org/officeDocument/2006/relationships/slideLayout" Target="../slideLayouts/slideLayout56.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8.xml"/><Relationship Id="rId7"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5" Type="http://schemas.openxmlformats.org/officeDocument/2006/relationships/slideLayout" Target="../slideLayouts/slideLayout20.xml"/><Relationship Id="rId4"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theme" Target="../theme/theme5.xml"/><Relationship Id="rId1" Type="http://schemas.openxmlformats.org/officeDocument/2006/relationships/slideLayout" Target="../slideLayouts/slideLayout26.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slideLayout" Target="../slideLayouts/slideLayout29.xml"/><Relationship Id="rId7" Type="http://schemas.openxmlformats.org/officeDocument/2006/relationships/image" Target="../media/image5.png"/><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theme" Target="../theme/theme6.xml"/><Relationship Id="rId9" Type="http://schemas.openxmlformats.org/officeDocument/2006/relationships/image" Target="../media/image7.png"/></Relationships>
</file>

<file path=ppt/slideMasters/_rels/slideMaster7.xml.rels><?xml version="1.0" encoding="UTF-8" standalone="yes"?>
<Relationships xmlns="http://schemas.openxmlformats.org/package/2006/relationships"><Relationship Id="rId1"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1062FE"/>
            </a:gs>
            <a:gs pos="100000">
              <a:srgbClr val="0430AD"/>
            </a:gs>
          </a:gsLst>
          <a:lin ang="1800000" scaled="0"/>
        </a:gradFill>
        <a:effectLst/>
      </p:bgPr>
    </p:bg>
    <p:spTree>
      <p:nvGrpSpPr>
        <p:cNvPr id="1" name=""/>
        <p:cNvGrpSpPr/>
        <p:nvPr/>
      </p:nvGrpSpPr>
      <p:grpSpPr>
        <a:xfrm>
          <a:off x="0" y="0"/>
          <a:ext cx="0" cy="0"/>
          <a:chOff x="0" y="0"/>
          <a:chExt cx="0" cy="0"/>
        </a:xfrm>
      </p:grpSpPr>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49" name="Footer Placeholder 4">
            <a:extLst>
              <a:ext uri="{FF2B5EF4-FFF2-40B4-BE49-F238E27FC236}">
                <a16:creationId xmlns:a16="http://schemas.microsoft.com/office/drawing/2014/main" id="{D0F9EB2A-AFE5-DE4C-9F68-77F9728CA705}"/>
              </a:ext>
            </a:extLst>
          </p:cNvPr>
          <p:cNvSpPr>
            <a:spLocks noGrp="1"/>
          </p:cNvSpPr>
          <p:nvPr>
            <p:ph type="ftr" sz="quarter" idx="3"/>
          </p:nvPr>
        </p:nvSpPr>
        <p:spPr>
          <a:xfrm>
            <a:off x="246063" y="4797541"/>
            <a:ext cx="3605212" cy="107722"/>
          </a:xfrm>
          <a:prstGeom prst="rect">
            <a:avLst/>
          </a:prstGeom>
        </p:spPr>
        <p:txBody>
          <a:bodyPr vert="horz" wrap="square" lIns="0" tIns="0" rIns="0" bIns="0" rtlCol="0" anchor="ctr">
            <a:spAutoFit/>
          </a:bodyPr>
          <a:lstStyle>
            <a:lvl1pPr algn="l">
              <a:defRPr sz="700" b="0" i="0">
                <a:solidFill>
                  <a:schemeClr val="bg1"/>
                </a:solidFill>
                <a:latin typeface="IBM Plex Sans Light" panose="020B0403050203000203" pitchFamily="34" charset="0"/>
              </a:defRPr>
            </a:lvl1pPr>
          </a:lstStyle>
          <a:p>
            <a:r>
              <a:rPr lang="en-GB"/>
              <a:t>IBM Client Engineering / © 2021 IBM Corporation</a:t>
            </a:r>
            <a:endParaRPr lang="en-IT"/>
          </a:p>
        </p:txBody>
      </p:sp>
    </p:spTree>
    <p:extLst>
      <p:ext uri="{BB962C8B-B14F-4D97-AF65-F5344CB8AC3E}">
        <p14:creationId xmlns:p14="http://schemas.microsoft.com/office/powerpoint/2010/main" val="1858409499"/>
      </p:ext>
    </p:extLst>
  </p:cSld>
  <p:clrMap bg1="dk1" tx1="lt1" bg2="dk2" tx2="lt2" accent1="accent1" accent2="accent2" accent3="accent3" accent4="accent4" accent5="accent5" accent6="accent6" hlink="hlink" folHlink="folHlink"/>
  <p:sldLayoutIdLst>
    <p:sldLayoutId id="2147484223" r:id="rId1"/>
    <p:sldLayoutId id="2147484226" r:id="rId2"/>
    <p:sldLayoutId id="2147484239" r:id="rId3"/>
    <p:sldLayoutId id="2147484227" r:id="rId4"/>
    <p:sldLayoutId id="2147484224" r:id="rId5"/>
    <p:sldLayoutId id="2147484225" r:id="rId6"/>
    <p:sldLayoutId id="2147484308" r:id="rId7"/>
    <p:sldLayoutId id="2147484309" r:id="rId8"/>
    <p:sldLayoutId id="2147484305" r:id="rId9"/>
    <p:sldLayoutId id="2147484306" r:id="rId10"/>
    <p:sldLayoutId id="2147484307" r:id="rId11"/>
    <p:sldLayoutId id="2147484311" r:id="rId12"/>
    <p:sldLayoutId id="2147484310" r:id="rId13"/>
    <p:sldLayoutId id="2147484459" r:id="rId14"/>
    <p:sldLayoutId id="2147484460" r:id="rId15"/>
  </p:sldLayoutIdLst>
  <p:hf sldNum="0" hdr="0" dt="0"/>
  <p:txStyles>
    <p:titleStyle>
      <a:lvl1pPr algn="l" rtl="0" eaLnBrk="1" fontAlgn="base" hangingPunct="1">
        <a:lnSpc>
          <a:spcPct val="90000"/>
        </a:lnSpc>
        <a:spcBef>
          <a:spcPct val="0"/>
        </a:spcBef>
        <a:spcAft>
          <a:spcPct val="0"/>
        </a:spcAft>
        <a:defRPr sz="2500" b="1">
          <a:gradFill>
            <a:gsLst>
              <a:gs pos="0">
                <a:srgbClr val="1062FE"/>
              </a:gs>
              <a:gs pos="100000">
                <a:srgbClr val="FA4C56"/>
              </a:gs>
            </a:gsLst>
            <a:lin ang="1800000" scaled="0"/>
          </a:gradFill>
          <a:latin typeface="IBM Plex Mono" panose="020B0509050203000203" pitchFamily="49" charset="77"/>
          <a:ea typeface="IBM Plex Mono" panose="020B0509050203000203" pitchFamily="49" charset="77"/>
          <a:cs typeface="IBM Plex Mono" panose="020B0509050203000203"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7"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36" userDrawn="1">
          <p15:clr>
            <a:srgbClr val="F26B43"/>
          </p15:clr>
        </p15:guide>
        <p15:guide id="22" pos="2426" userDrawn="1">
          <p15:clr>
            <a:srgbClr val="F26B43"/>
          </p15:clr>
        </p15:guide>
        <p15:guide id="23" pos="3334" userDrawn="1">
          <p15:clr>
            <a:srgbClr val="F26B43"/>
          </p15:clr>
        </p15:guide>
        <p15:guide id="24" pos="5465" userDrawn="1">
          <p15:clr>
            <a:srgbClr val="F26B43"/>
          </p15:clr>
        </p15:guide>
        <p15:guide id="25" pos="295" userDrawn="1">
          <p15:clr>
            <a:srgbClr val="F26B43"/>
          </p15:clr>
        </p15:guide>
        <p15:guide id="27" orient="horz" pos="577" userDrawn="1">
          <p15:clr>
            <a:srgbClr val="F26B43"/>
          </p15:clr>
        </p15:guide>
        <p15:guide id="28" orient="horz" pos="2663" userDrawn="1">
          <p15:clr>
            <a:srgbClr val="F26B43"/>
          </p15:clr>
        </p15:guide>
        <p15:guide id="29" orient="horz" pos="1325"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rgbClr val="0430AD"/>
            </a:gs>
            <a:gs pos="100000">
              <a:srgbClr val="1062FE"/>
            </a:gs>
          </a:gsLst>
          <a:lin ang="18900000" scaled="1"/>
          <a:tileRect/>
        </a:gradFill>
        <a:effectLst/>
      </p:bgPr>
    </p:bg>
    <p:spTree>
      <p:nvGrpSpPr>
        <p:cNvPr id="1" name=""/>
        <p:cNvGrpSpPr/>
        <p:nvPr/>
      </p:nvGrpSpPr>
      <p:grpSpPr>
        <a:xfrm>
          <a:off x="0" y="0"/>
          <a:ext cx="0" cy="0"/>
          <a:chOff x="0" y="0"/>
          <a:chExt cx="0" cy="0"/>
        </a:xfrm>
      </p:grpSpPr>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50123298"/>
      </p:ext>
    </p:extLst>
  </p:cSld>
  <p:clrMap bg1="dk1" tx1="lt1" bg2="dk2" tx2="lt2" accent1="accent1" accent2="accent2" accent3="accent3" accent4="accent4" accent5="accent5" accent6="accent6" hlink="hlink" folHlink="folHlink"/>
  <p:sldLayoutIdLst>
    <p:sldLayoutId id="2147484203" r:id="rId1"/>
  </p:sldLayoutIdLst>
  <p:hf sldNum="0" hdr="0" dt="0"/>
  <p:txStyles>
    <p:titleStyle>
      <a:lvl1pPr algn="l" rtl="0" eaLnBrk="1" fontAlgn="base" hangingPunct="1">
        <a:lnSpc>
          <a:spcPct val="90000"/>
        </a:lnSpc>
        <a:spcBef>
          <a:spcPct val="0"/>
        </a:spcBef>
        <a:spcAft>
          <a:spcPct val="0"/>
        </a:spcAft>
        <a:defRPr sz="4000" b="1">
          <a:solidFill>
            <a:schemeClr val="bg1"/>
          </a:solidFill>
          <a:latin typeface="IBM Plex Mono" panose="020B0509050203000203" pitchFamily="49" charset="77"/>
          <a:ea typeface="IBM Plex Mono" panose="020B0509050203000203" pitchFamily="49" charset="77"/>
          <a:cs typeface="IBM Plex Mono" panose="020B0509050203000203"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36">
          <p15:clr>
            <a:srgbClr val="F26B43"/>
          </p15:clr>
        </p15:guide>
        <p15:guide id="22" pos="2426">
          <p15:clr>
            <a:srgbClr val="F26B43"/>
          </p15:clr>
        </p15:guide>
        <p15:guide id="23" pos="3334">
          <p15:clr>
            <a:srgbClr val="F26B43"/>
          </p15:clr>
        </p15:guide>
        <p15:guide id="24" pos="5465">
          <p15:clr>
            <a:srgbClr val="F26B43"/>
          </p15:clr>
        </p15:guide>
        <p15:guide id="25" pos="295">
          <p15:clr>
            <a:srgbClr val="F26B43"/>
          </p15:clr>
        </p15:guide>
        <p15:guide id="27" orient="horz" pos="577">
          <p15:clr>
            <a:srgbClr val="F26B43"/>
          </p15:clr>
        </p15:guide>
        <p15:guide id="28" orient="horz" pos="2663">
          <p15:clr>
            <a:srgbClr val="F26B43"/>
          </p15:clr>
        </p15:guide>
        <p15:guide id="29" orient="horz" pos="1325">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rgbClr val="EFEFEF"/>
        </a:solidFill>
        <a:effectLst/>
      </p:bgPr>
    </p:bg>
    <p:spTree>
      <p:nvGrpSpPr>
        <p:cNvPr id="1" name=""/>
        <p:cNvGrpSpPr/>
        <p:nvPr/>
      </p:nvGrpSpPr>
      <p:grpSpPr>
        <a:xfrm>
          <a:off x="0" y="0"/>
          <a:ext cx="0" cy="0"/>
          <a:chOff x="0" y="0"/>
          <a:chExt cx="0" cy="0"/>
        </a:xfrm>
      </p:grpSpPr>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527357690"/>
      </p:ext>
    </p:extLst>
  </p:cSld>
  <p:clrMap bg1="dk1" tx1="lt1" bg2="dk2" tx2="lt2" accent1="accent1" accent2="accent2" accent3="accent3" accent4="accent4" accent5="accent5" accent6="accent6" hlink="hlink" folHlink="folHlink"/>
  <p:sldLayoutIdLst>
    <p:sldLayoutId id="2147484395" r:id="rId1"/>
  </p:sldLayoutIdLst>
  <p:hf sldNum="0" hdr="0" dt="0"/>
  <p:txStyles>
    <p:titleStyle>
      <a:lvl1pPr algn="l" rtl="0" eaLnBrk="1" fontAlgn="base" hangingPunct="1">
        <a:lnSpc>
          <a:spcPct val="90000"/>
        </a:lnSpc>
        <a:spcBef>
          <a:spcPct val="0"/>
        </a:spcBef>
        <a:spcAft>
          <a:spcPct val="0"/>
        </a:spcAft>
        <a:defRPr lang="en-IT" sz="4000" b="1" i="0" dirty="0">
          <a:gradFill>
            <a:gsLst>
              <a:gs pos="0">
                <a:srgbClr val="1062FE"/>
              </a:gs>
              <a:gs pos="100000">
                <a:srgbClr val="FA4C56"/>
              </a:gs>
            </a:gsLst>
            <a:lin ang="1800000" scaled="0"/>
          </a:gradFill>
          <a:effectLst/>
          <a:latin typeface="IBM Plex Mono SemiBold" panose="020B0509050203000203" pitchFamily="49" charset="77"/>
          <a:ea typeface="IBM Plex Mono SemiBold" panose="020B0509050203000203" pitchFamily="49" charset="77"/>
          <a:cs typeface="IBM Plex Mono SemiBold" panose="020B0509050203000203"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36">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8">
          <p15:clr>
            <a:srgbClr val="F26B43"/>
          </p15:clr>
        </p15:guide>
        <p15:guide id="17" orient="horz" pos="804">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36">
          <p15:clr>
            <a:srgbClr val="F26B43"/>
          </p15:clr>
        </p15:guide>
        <p15:guide id="22" pos="2426">
          <p15:clr>
            <a:srgbClr val="F26B43"/>
          </p15:clr>
        </p15:guide>
        <p15:guide id="23" pos="3334">
          <p15:clr>
            <a:srgbClr val="F26B43"/>
          </p15:clr>
        </p15:guide>
        <p15:guide id="24" pos="5465">
          <p15:clr>
            <a:srgbClr val="F26B43"/>
          </p15:clr>
        </p15:guide>
        <p15:guide id="25" pos="295">
          <p15:clr>
            <a:srgbClr val="F26B43"/>
          </p15:clr>
        </p15:guide>
        <p15:guide id="27" orient="horz" pos="577">
          <p15:clr>
            <a:srgbClr val="F26B43"/>
          </p15:clr>
        </p15:guide>
        <p15:guide id="28" orient="horz" pos="2663">
          <p15:clr>
            <a:srgbClr val="F26B43"/>
          </p15:clr>
        </p15:guide>
        <p15:guide id="29" orient="horz" pos="1325">
          <p15:clr>
            <a:srgbClr val="F26B43"/>
          </p15:clr>
        </p15:guide>
        <p15:guide id="30" pos="5556">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EEEEEE"/>
        </a:solidFill>
        <a:effectLst/>
      </p:bgPr>
    </p:bg>
    <p:spTree>
      <p:nvGrpSpPr>
        <p:cNvPr id="1" name=""/>
        <p:cNvGrpSpPr/>
        <p:nvPr/>
      </p:nvGrpSpPr>
      <p:grpSpPr>
        <a:xfrm>
          <a:off x="0" y="0"/>
          <a:ext cx="0" cy="0"/>
          <a:chOff x="0" y="0"/>
          <a:chExt cx="0" cy="0"/>
        </a:xfrm>
      </p:grpSpPr>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48" name="Rectangle 47">
            <a:extLst>
              <a:ext uri="{FF2B5EF4-FFF2-40B4-BE49-F238E27FC236}">
                <a16:creationId xmlns:a16="http://schemas.microsoft.com/office/drawing/2014/main" id="{BA619A3E-DE9F-104E-87F3-37EE1DA90157}"/>
              </a:ext>
            </a:extLst>
          </p:cNvPr>
          <p:cNvSpPr/>
          <p:nvPr userDrawn="1"/>
        </p:nvSpPr>
        <p:spPr bwMode="auto">
          <a:xfrm>
            <a:off x="-1" y="0"/>
            <a:ext cx="9143993" cy="5143500"/>
          </a:xfrm>
          <a:prstGeom prst="rect">
            <a:avLst/>
          </a:prstGeom>
          <a:gradFill>
            <a:gsLst>
              <a:gs pos="0">
                <a:srgbClr val="0430AD"/>
              </a:gs>
              <a:gs pos="100000">
                <a:srgbClr val="1062FE"/>
              </a:gs>
            </a:gsLst>
            <a:lin ang="18900000" scaled="1"/>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T" sz="1400" b="0" i="0" u="none" strike="noStrike" cap="none" normalizeH="0" baseline="0">
              <a:ln>
                <a:noFill/>
              </a:ln>
              <a:solidFill>
                <a:schemeClr val="bg1"/>
              </a:solidFill>
              <a:effectLst/>
              <a:latin typeface="IBM Plex Sans" panose="020B0503050203000203" pitchFamily="34" charset="0"/>
            </a:endParaRPr>
          </a:p>
        </p:txBody>
      </p:sp>
      <p:sp>
        <p:nvSpPr>
          <p:cNvPr id="53" name="Footer Placeholder 5">
            <a:extLst>
              <a:ext uri="{FF2B5EF4-FFF2-40B4-BE49-F238E27FC236}">
                <a16:creationId xmlns:a16="http://schemas.microsoft.com/office/drawing/2014/main" id="{57F3FA8C-4524-9148-94C7-A6040292414B}"/>
              </a:ext>
            </a:extLst>
          </p:cNvPr>
          <p:cNvSpPr>
            <a:spLocks noGrp="1"/>
          </p:cNvSpPr>
          <p:nvPr>
            <p:ph type="ftr" sz="quarter" idx="3"/>
          </p:nvPr>
        </p:nvSpPr>
        <p:spPr>
          <a:xfrm>
            <a:off x="238026" y="4795419"/>
            <a:ext cx="3615467" cy="107722"/>
          </a:xfrm>
          <a:prstGeom prst="rect">
            <a:avLst/>
          </a:prstGeom>
        </p:spPr>
        <p:txBody>
          <a:bodyPr vert="horz" wrap="square" lIns="0" tIns="0" rIns="0" bIns="0" rtlCol="0" anchor="t">
            <a:spAutoFit/>
          </a:bodyPr>
          <a:lstStyle>
            <a:lvl1pPr algn="l">
              <a:defRPr sz="700" b="0" i="0">
                <a:solidFill>
                  <a:schemeClr val="bg1"/>
                </a:solidFill>
                <a:latin typeface="IBM Plex Sans Light" panose="020B0403050203000203" pitchFamily="34" charset="0"/>
              </a:defRPr>
            </a:lvl1pPr>
          </a:lstStyle>
          <a:p>
            <a:r>
              <a:rPr lang="en-GB"/>
              <a:t>IBM Client Engineering / © 2021 IBM Corporation</a:t>
            </a:r>
            <a:endParaRPr lang="en-IT"/>
          </a:p>
        </p:txBody>
      </p:sp>
    </p:spTree>
    <p:extLst>
      <p:ext uri="{BB962C8B-B14F-4D97-AF65-F5344CB8AC3E}">
        <p14:creationId xmlns:p14="http://schemas.microsoft.com/office/powerpoint/2010/main" val="2733009946"/>
      </p:ext>
    </p:extLst>
  </p:cSld>
  <p:clrMap bg1="dk1" tx1="lt1" bg2="dk2" tx2="lt2" accent1="accent1" accent2="accent2" accent3="accent3" accent4="accent4" accent5="accent5" accent6="accent6" hlink="hlink" folHlink="folHlink"/>
  <p:sldLayoutIdLst>
    <p:sldLayoutId id="2147484115" r:id="rId1"/>
    <p:sldLayoutId id="2147484264" r:id="rId2"/>
    <p:sldLayoutId id="2147484265" r:id="rId3"/>
    <p:sldLayoutId id="2147484266" r:id="rId4"/>
    <p:sldLayoutId id="2147484267" r:id="rId5"/>
    <p:sldLayoutId id="2147484269" r:id="rId6"/>
    <p:sldLayoutId id="2147484268" r:id="rId7"/>
    <p:sldLayoutId id="2147484270" r:id="rId8"/>
    <p:sldLayoutId id="2147484271" r:id="rId9"/>
  </p:sldLayoutIdLst>
  <p:hf sldNum="0" hdr="0" dt="0"/>
  <p:txStyles>
    <p:titleStyle>
      <a:lvl1pPr algn="l" rtl="0" eaLnBrk="1" fontAlgn="base" hangingPunct="1">
        <a:lnSpc>
          <a:spcPct val="90000"/>
        </a:lnSpc>
        <a:spcBef>
          <a:spcPct val="0"/>
        </a:spcBef>
        <a:spcAft>
          <a:spcPct val="0"/>
        </a:spcAft>
        <a:defRPr sz="2500" b="1">
          <a:solidFill>
            <a:schemeClr val="bg1"/>
          </a:solidFill>
          <a:latin typeface="IBM Plex Mono" panose="020B0509050203000203" pitchFamily="49" charset="77"/>
          <a:ea typeface="IBM Plex Mono" panose="020B0509050203000203" pitchFamily="49" charset="77"/>
          <a:cs typeface="IBM Plex Mono" panose="020B0509050203000203"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guide id="22" pos="2426" userDrawn="1">
          <p15:clr>
            <a:srgbClr val="F26B43"/>
          </p15:clr>
        </p15:guide>
        <p15:guide id="23" pos="3334" userDrawn="1">
          <p15:clr>
            <a:srgbClr val="F26B43"/>
          </p15:clr>
        </p15:guide>
        <p15:guide id="24" pos="5465" userDrawn="1">
          <p15:clr>
            <a:srgbClr val="F26B43"/>
          </p15:clr>
        </p15:guide>
        <p15:guide id="25" pos="295" userDrawn="1">
          <p15:clr>
            <a:srgbClr val="F26B43"/>
          </p15:clr>
        </p15:guide>
        <p15:guide id="27" orient="horz" pos="577" userDrawn="1">
          <p15:clr>
            <a:srgbClr val="F26B43"/>
          </p15:clr>
        </p15:guide>
        <p15:guide id="28" orient="horz" pos="2663" userDrawn="1">
          <p15:clr>
            <a:srgbClr val="F26B43"/>
          </p15:clr>
        </p15:guide>
        <p15:guide id="29" orient="horz" pos="1325" userDrawn="1">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EEEEEE"/>
        </a:solidFill>
        <a:effectLst/>
      </p:bgPr>
    </p:bg>
    <p:spTree>
      <p:nvGrpSpPr>
        <p:cNvPr id="1" name=""/>
        <p:cNvGrpSpPr/>
        <p:nvPr/>
      </p:nvGrpSpPr>
      <p:grpSpPr>
        <a:xfrm>
          <a:off x="0" y="0"/>
          <a:ext cx="0" cy="0"/>
          <a:chOff x="0" y="0"/>
          <a:chExt cx="0" cy="0"/>
        </a:xfrm>
      </p:grpSpPr>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49" name="Footer Placeholder 4">
            <a:extLst>
              <a:ext uri="{FF2B5EF4-FFF2-40B4-BE49-F238E27FC236}">
                <a16:creationId xmlns:a16="http://schemas.microsoft.com/office/drawing/2014/main" id="{D0F9EB2A-AFE5-DE4C-9F68-77F9728CA705}"/>
              </a:ext>
            </a:extLst>
          </p:cNvPr>
          <p:cNvSpPr>
            <a:spLocks noGrp="1"/>
          </p:cNvSpPr>
          <p:nvPr>
            <p:ph type="ftr" sz="quarter" idx="3"/>
          </p:nvPr>
        </p:nvSpPr>
        <p:spPr>
          <a:xfrm>
            <a:off x="246062" y="4793589"/>
            <a:ext cx="3622675" cy="108611"/>
          </a:xfrm>
          <a:prstGeom prst="rect">
            <a:avLst/>
          </a:prstGeom>
        </p:spPr>
        <p:txBody>
          <a:bodyPr vert="horz" wrap="square" lIns="0" tIns="0" rIns="0" bIns="0" rtlCol="0" anchor="ctr">
            <a:spAutoFit/>
          </a:bodyPr>
          <a:lstStyle>
            <a:lvl1pPr algn="l">
              <a:defRPr sz="700" b="0" i="0">
                <a:solidFill>
                  <a:schemeClr val="tx1"/>
                </a:solidFill>
                <a:latin typeface="IBM Plex Sans Light" panose="020B0403050203000203" pitchFamily="34" charset="0"/>
              </a:defRPr>
            </a:lvl1pPr>
          </a:lstStyle>
          <a:p>
            <a:r>
              <a:rPr lang="en-GB"/>
              <a:t>IBM Client Engineering / © 2021 IBM Corporation</a:t>
            </a:r>
            <a:endParaRPr lang="en-IT"/>
          </a:p>
        </p:txBody>
      </p:sp>
    </p:spTree>
    <p:extLst>
      <p:ext uri="{BB962C8B-B14F-4D97-AF65-F5344CB8AC3E}">
        <p14:creationId xmlns:p14="http://schemas.microsoft.com/office/powerpoint/2010/main" val="1480883581"/>
      </p:ext>
    </p:extLst>
  </p:cSld>
  <p:clrMap bg1="dk1" tx1="lt1" bg2="dk2" tx2="lt2" accent1="accent1" accent2="accent2" accent3="accent3" accent4="accent4" accent5="accent5" accent6="accent6" hlink="hlink" folHlink="folHlink"/>
  <p:hf sldNum="0" hdr="0" dt="0"/>
  <p:txStyles>
    <p:titleStyle>
      <a:lvl1pPr algn="l" rtl="0" eaLnBrk="1" fontAlgn="base" hangingPunct="1">
        <a:lnSpc>
          <a:spcPct val="90000"/>
        </a:lnSpc>
        <a:spcBef>
          <a:spcPct val="0"/>
        </a:spcBef>
        <a:spcAft>
          <a:spcPct val="0"/>
        </a:spcAft>
        <a:defRPr sz="2500" b="1">
          <a:gradFill>
            <a:gsLst>
              <a:gs pos="0">
                <a:srgbClr val="1062FE"/>
              </a:gs>
              <a:gs pos="100000">
                <a:srgbClr val="FA4C56"/>
              </a:gs>
            </a:gsLst>
            <a:lin ang="1800000" scaled="0"/>
          </a:gradFill>
          <a:latin typeface="IBM Plex Mono" panose="020B0509050203000203" pitchFamily="49" charset="77"/>
          <a:ea typeface="IBM Plex Mono" panose="020B0509050203000203" pitchFamily="49" charset="77"/>
          <a:cs typeface="IBM Plex Mono" panose="020B0509050203000203"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7"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36" userDrawn="1">
          <p15:clr>
            <a:srgbClr val="F26B43"/>
          </p15:clr>
        </p15:guide>
        <p15:guide id="22" pos="2426" userDrawn="1">
          <p15:clr>
            <a:srgbClr val="F26B43"/>
          </p15:clr>
        </p15:guide>
        <p15:guide id="23" pos="3334" userDrawn="1">
          <p15:clr>
            <a:srgbClr val="F26B43"/>
          </p15:clr>
        </p15:guide>
        <p15:guide id="24" pos="5465" userDrawn="1">
          <p15:clr>
            <a:srgbClr val="F26B43"/>
          </p15:clr>
        </p15:guide>
        <p15:guide id="25" pos="295" userDrawn="1">
          <p15:clr>
            <a:srgbClr val="F26B43"/>
          </p15:clr>
        </p15:guide>
        <p15:guide id="27" orient="horz" pos="577" userDrawn="1">
          <p15:clr>
            <a:srgbClr val="F26B43"/>
          </p15:clr>
        </p15:guide>
        <p15:guide id="28" orient="horz" pos="2663" userDrawn="1">
          <p15:clr>
            <a:srgbClr val="F26B43"/>
          </p15:clr>
        </p15:guide>
        <p15:guide id="29" orient="horz" pos="1325" userDrawn="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1062FE"/>
            </a:gs>
            <a:gs pos="100000">
              <a:srgbClr val="0430AD"/>
            </a:gs>
          </a:gsLst>
          <a:lin ang="1800000" scaled="0"/>
        </a:gradFill>
        <a:effectLst/>
      </p:bgPr>
    </p:bg>
    <p:spTree>
      <p:nvGrpSpPr>
        <p:cNvPr id="1" name=""/>
        <p:cNvGrpSpPr/>
        <p:nvPr/>
      </p:nvGrpSpPr>
      <p:grpSpPr>
        <a:xfrm>
          <a:off x="0" y="0"/>
          <a:ext cx="0" cy="0"/>
          <a:chOff x="0" y="0"/>
          <a:chExt cx="0" cy="0"/>
        </a:xfrm>
      </p:grpSpPr>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49" name="Footer Placeholder 4">
            <a:extLst>
              <a:ext uri="{FF2B5EF4-FFF2-40B4-BE49-F238E27FC236}">
                <a16:creationId xmlns:a16="http://schemas.microsoft.com/office/drawing/2014/main" id="{D0F9EB2A-AFE5-DE4C-9F68-77F9728CA705}"/>
              </a:ext>
            </a:extLst>
          </p:cNvPr>
          <p:cNvSpPr>
            <a:spLocks noGrp="1"/>
          </p:cNvSpPr>
          <p:nvPr>
            <p:ph type="ftr" sz="quarter" idx="3"/>
          </p:nvPr>
        </p:nvSpPr>
        <p:spPr>
          <a:xfrm>
            <a:off x="246063" y="4797541"/>
            <a:ext cx="3605212" cy="107722"/>
          </a:xfrm>
          <a:prstGeom prst="rect">
            <a:avLst/>
          </a:prstGeom>
        </p:spPr>
        <p:txBody>
          <a:bodyPr vert="horz" wrap="square" lIns="0" tIns="0" rIns="0" bIns="0" rtlCol="0" anchor="ctr">
            <a:spAutoFit/>
          </a:bodyPr>
          <a:lstStyle>
            <a:lvl1pPr algn="l">
              <a:defRPr sz="700" b="0" i="0">
                <a:solidFill>
                  <a:schemeClr val="bg1"/>
                </a:solidFill>
                <a:latin typeface="IBM Plex Sans Light" panose="020B0403050203000203" pitchFamily="34" charset="0"/>
              </a:defRPr>
            </a:lvl1pPr>
          </a:lstStyle>
          <a:p>
            <a:r>
              <a:rPr lang="en-GB"/>
              <a:t>IBM Client Engineering / © 2022 IBM Corporation</a:t>
            </a:r>
            <a:endParaRPr lang="en-IT"/>
          </a:p>
        </p:txBody>
      </p:sp>
    </p:spTree>
    <p:extLst>
      <p:ext uri="{BB962C8B-B14F-4D97-AF65-F5344CB8AC3E}">
        <p14:creationId xmlns:p14="http://schemas.microsoft.com/office/powerpoint/2010/main" val="2076029480"/>
      </p:ext>
    </p:extLst>
  </p:cSld>
  <p:clrMap bg1="dk1" tx1="lt1" bg2="dk2" tx2="lt2" accent1="accent1" accent2="accent2" accent3="accent3" accent4="accent4" accent5="accent5" accent6="accent6" hlink="hlink" folHlink="folHlink"/>
  <p:sldLayoutIdLst>
    <p:sldLayoutId id="2147484410" r:id="rId1"/>
    <p:sldLayoutId id="2147484411" r:id="rId2"/>
    <p:sldLayoutId id="2147484412" r:id="rId3"/>
    <p:sldLayoutId id="2147484413" r:id="rId4"/>
    <p:sldLayoutId id="2147484414" r:id="rId5"/>
    <p:sldLayoutId id="2147484415" r:id="rId6"/>
    <p:sldLayoutId id="2147484416" r:id="rId7"/>
    <p:sldLayoutId id="2147484417" r:id="rId8"/>
    <p:sldLayoutId id="2147484418" r:id="rId9"/>
    <p:sldLayoutId id="2147484419" r:id="rId10"/>
    <p:sldLayoutId id="2147484420" r:id="rId11"/>
    <p:sldLayoutId id="2147484421" r:id="rId12"/>
    <p:sldLayoutId id="2147484422" r:id="rId13"/>
    <p:sldLayoutId id="2147484423" r:id="rId14"/>
  </p:sldLayoutIdLst>
  <p:hf sldNum="0" hdr="0" dt="0"/>
  <p:txStyles>
    <p:titleStyle>
      <a:lvl1pPr algn="l" rtl="0" eaLnBrk="1" fontAlgn="base" hangingPunct="1">
        <a:lnSpc>
          <a:spcPct val="90000"/>
        </a:lnSpc>
        <a:spcBef>
          <a:spcPct val="0"/>
        </a:spcBef>
        <a:spcAft>
          <a:spcPct val="0"/>
        </a:spcAft>
        <a:defRPr sz="2500" b="1">
          <a:gradFill>
            <a:gsLst>
              <a:gs pos="0">
                <a:srgbClr val="1062FE"/>
              </a:gs>
              <a:gs pos="100000">
                <a:srgbClr val="FA4C56"/>
              </a:gs>
            </a:gsLst>
            <a:lin ang="1800000" scaled="0"/>
          </a:gradFill>
          <a:latin typeface="IBM Plex Mono" panose="020B0509050203000203" pitchFamily="49" charset="77"/>
          <a:ea typeface="IBM Plex Mono" panose="020B0509050203000203" pitchFamily="49" charset="77"/>
          <a:cs typeface="IBM Plex Mono" panose="020B0509050203000203"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7">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36">
          <p15:clr>
            <a:srgbClr val="F26B43"/>
          </p15:clr>
        </p15:guide>
        <p15:guide id="22" pos="2426">
          <p15:clr>
            <a:srgbClr val="F26B43"/>
          </p15:clr>
        </p15:guide>
        <p15:guide id="23" pos="3334">
          <p15:clr>
            <a:srgbClr val="F26B43"/>
          </p15:clr>
        </p15:guide>
        <p15:guide id="24" pos="5465">
          <p15:clr>
            <a:srgbClr val="F26B43"/>
          </p15:clr>
        </p15:guide>
        <p15:guide id="25" pos="295">
          <p15:clr>
            <a:srgbClr val="F26B43"/>
          </p15:clr>
        </p15:guide>
        <p15:guide id="27" orient="horz" pos="577">
          <p15:clr>
            <a:srgbClr val="F26B43"/>
          </p15:clr>
        </p15:guide>
        <p15:guide id="28" orient="horz" pos="2663">
          <p15:clr>
            <a:srgbClr val="F26B43"/>
          </p15:clr>
        </p15:guide>
        <p15:guide id="29" orient="horz" pos="1325">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EEEEEE"/>
        </a:solidFill>
        <a:effectLst/>
      </p:bgPr>
    </p:bg>
    <p:spTree>
      <p:nvGrpSpPr>
        <p:cNvPr id="1" name=""/>
        <p:cNvGrpSpPr/>
        <p:nvPr/>
      </p:nvGrpSpPr>
      <p:grpSpPr>
        <a:xfrm>
          <a:off x="0" y="0"/>
          <a:ext cx="0" cy="0"/>
          <a:chOff x="0" y="0"/>
          <a:chExt cx="0" cy="0"/>
        </a:xfrm>
      </p:grpSpPr>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51" name="Rectangle 50">
            <a:extLst>
              <a:ext uri="{FF2B5EF4-FFF2-40B4-BE49-F238E27FC236}">
                <a16:creationId xmlns:a16="http://schemas.microsoft.com/office/drawing/2014/main" id="{C79C9967-B48E-E646-AD10-95556F214231}"/>
              </a:ext>
            </a:extLst>
          </p:cNvPr>
          <p:cNvSpPr/>
          <p:nvPr userDrawn="1"/>
        </p:nvSpPr>
        <p:spPr bwMode="auto">
          <a:xfrm>
            <a:off x="4572000" y="-5093"/>
            <a:ext cx="4572000" cy="5143500"/>
          </a:xfrm>
          <a:prstGeom prst="rect">
            <a:avLst/>
          </a:prstGeom>
          <a:gradFill>
            <a:gsLst>
              <a:gs pos="0">
                <a:srgbClr val="1062FE"/>
              </a:gs>
              <a:gs pos="100000">
                <a:srgbClr val="0430AD"/>
              </a:gs>
            </a:gsLst>
            <a:lin ang="1800000" scaled="0"/>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T" sz="1400" b="0" i="0" u="none" strike="noStrike" cap="none" normalizeH="0" baseline="0">
              <a:ln>
                <a:noFill/>
              </a:ln>
              <a:solidFill>
                <a:schemeClr val="bg1"/>
              </a:solidFill>
              <a:effectLst/>
              <a:latin typeface="IBM Plex Sans" panose="020B0503050203000203" pitchFamily="34" charset="0"/>
            </a:endParaRPr>
          </a:p>
        </p:txBody>
      </p:sp>
      <p:cxnSp>
        <p:nvCxnSpPr>
          <p:cNvPr id="50" name="Straight Connector 49">
            <a:extLst>
              <a:ext uri="{FF2B5EF4-FFF2-40B4-BE49-F238E27FC236}">
                <a16:creationId xmlns:a16="http://schemas.microsoft.com/office/drawing/2014/main" id="{5CC31C95-D14A-ED45-81FB-6FAC8B90CF91}"/>
              </a:ext>
            </a:extLst>
          </p:cNvPr>
          <p:cNvCxnSpPr/>
          <p:nvPr userDrawn="1"/>
        </p:nvCxnSpPr>
        <p:spPr bwMode="auto">
          <a:xfrm>
            <a:off x="6858000" y="241300"/>
            <a:ext cx="0" cy="4254500"/>
          </a:xfrm>
          <a:prstGeom prst="line">
            <a:avLst/>
          </a:prstGeom>
          <a:ln w="9525">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Oval 2">
            <a:extLst>
              <a:ext uri="{FF2B5EF4-FFF2-40B4-BE49-F238E27FC236}">
                <a16:creationId xmlns:a16="http://schemas.microsoft.com/office/drawing/2014/main" id="{E5CB038A-2121-6441-A08F-967CB243EA91}"/>
              </a:ext>
            </a:extLst>
          </p:cNvPr>
          <p:cNvSpPr/>
          <p:nvPr userDrawn="1"/>
        </p:nvSpPr>
        <p:spPr bwMode="auto">
          <a:xfrm>
            <a:off x="6787194" y="579859"/>
            <a:ext cx="148381" cy="148381"/>
          </a:xfrm>
          <a:prstGeom prst="ellipse">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T" sz="1400" b="0" i="0" u="none" strike="noStrike" cap="none" normalizeH="0" baseline="0">
              <a:ln>
                <a:noFill/>
              </a:ln>
              <a:solidFill>
                <a:schemeClr val="bg1"/>
              </a:solidFill>
              <a:effectLst/>
              <a:latin typeface="IBM Plex Sans" panose="020B0503050203000203" pitchFamily="34" charset="0"/>
            </a:endParaRPr>
          </a:p>
        </p:txBody>
      </p:sp>
      <p:sp>
        <p:nvSpPr>
          <p:cNvPr id="52" name="Oval 51">
            <a:extLst>
              <a:ext uri="{FF2B5EF4-FFF2-40B4-BE49-F238E27FC236}">
                <a16:creationId xmlns:a16="http://schemas.microsoft.com/office/drawing/2014/main" id="{D7DC7F7F-8ADC-DA46-92DE-EF498CF05764}"/>
              </a:ext>
            </a:extLst>
          </p:cNvPr>
          <p:cNvSpPr/>
          <p:nvPr userDrawn="1"/>
        </p:nvSpPr>
        <p:spPr bwMode="auto">
          <a:xfrm>
            <a:off x="6787194" y="2047034"/>
            <a:ext cx="148381" cy="148381"/>
          </a:xfrm>
          <a:prstGeom prst="ellipse">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T" sz="1400" b="0" i="0" u="none" strike="noStrike" cap="none" normalizeH="0" baseline="0">
              <a:ln>
                <a:noFill/>
              </a:ln>
              <a:solidFill>
                <a:schemeClr val="bg1"/>
              </a:solidFill>
              <a:effectLst/>
              <a:latin typeface="IBM Plex Sans" panose="020B0503050203000203" pitchFamily="34" charset="0"/>
            </a:endParaRPr>
          </a:p>
        </p:txBody>
      </p:sp>
      <p:sp>
        <p:nvSpPr>
          <p:cNvPr id="53" name="Oval 52">
            <a:extLst>
              <a:ext uri="{FF2B5EF4-FFF2-40B4-BE49-F238E27FC236}">
                <a16:creationId xmlns:a16="http://schemas.microsoft.com/office/drawing/2014/main" id="{08DE9974-7013-A24F-9261-B0C8CB82A628}"/>
              </a:ext>
            </a:extLst>
          </p:cNvPr>
          <p:cNvSpPr/>
          <p:nvPr userDrawn="1"/>
        </p:nvSpPr>
        <p:spPr bwMode="auto">
          <a:xfrm>
            <a:off x="6787194" y="3514209"/>
            <a:ext cx="148381" cy="148381"/>
          </a:xfrm>
          <a:prstGeom prst="ellipse">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T" sz="1400" b="0" i="0" u="none" strike="noStrike" cap="none" normalizeH="0" baseline="0">
              <a:ln>
                <a:noFill/>
              </a:ln>
              <a:solidFill>
                <a:schemeClr val="bg1"/>
              </a:solidFill>
              <a:effectLst/>
              <a:latin typeface="IBM Plex Sans" panose="020B0503050203000203" pitchFamily="34" charset="0"/>
            </a:endParaRPr>
          </a:p>
        </p:txBody>
      </p:sp>
      <p:grpSp>
        <p:nvGrpSpPr>
          <p:cNvPr id="54" name="Group 53">
            <a:extLst>
              <a:ext uri="{FF2B5EF4-FFF2-40B4-BE49-F238E27FC236}">
                <a16:creationId xmlns:a16="http://schemas.microsoft.com/office/drawing/2014/main" id="{C868F2C1-C149-AF4A-B3CE-D9B787085B92}"/>
              </a:ext>
            </a:extLst>
          </p:cNvPr>
          <p:cNvGrpSpPr/>
          <p:nvPr userDrawn="1"/>
        </p:nvGrpSpPr>
        <p:grpSpPr>
          <a:xfrm>
            <a:off x="8068318" y="4494276"/>
            <a:ext cx="847014" cy="246468"/>
            <a:chOff x="8068386" y="3795520"/>
            <a:chExt cx="847014" cy="246468"/>
          </a:xfrm>
        </p:grpSpPr>
        <p:pic>
          <p:nvPicPr>
            <p:cNvPr id="55" name="Graphic 54">
              <a:extLst>
                <a:ext uri="{FF2B5EF4-FFF2-40B4-BE49-F238E27FC236}">
                  <a16:creationId xmlns:a16="http://schemas.microsoft.com/office/drawing/2014/main" id="{C131BF34-049B-1348-9A06-1200BE3F95F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8706850" y="3814479"/>
              <a:ext cx="208550" cy="208550"/>
            </a:xfrm>
            <a:prstGeom prst="rect">
              <a:avLst/>
            </a:prstGeom>
          </p:spPr>
        </p:pic>
        <p:pic>
          <p:nvPicPr>
            <p:cNvPr id="56" name="Graphic 55">
              <a:extLst>
                <a:ext uri="{FF2B5EF4-FFF2-40B4-BE49-F238E27FC236}">
                  <a16:creationId xmlns:a16="http://schemas.microsoft.com/office/drawing/2014/main" id="{67F58B0C-5BC7-2A4D-9C3D-B4014CA89A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8068386" y="3795520"/>
              <a:ext cx="208550" cy="246468"/>
            </a:xfrm>
            <a:prstGeom prst="rect">
              <a:avLst/>
            </a:prstGeom>
          </p:spPr>
        </p:pic>
        <p:pic>
          <p:nvPicPr>
            <p:cNvPr id="57" name="Graphic 56">
              <a:extLst>
                <a:ext uri="{FF2B5EF4-FFF2-40B4-BE49-F238E27FC236}">
                  <a16:creationId xmlns:a16="http://schemas.microsoft.com/office/drawing/2014/main" id="{F5C949B4-463F-7049-8EA8-F2ED17DA1BC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8387618" y="3814479"/>
              <a:ext cx="208550" cy="208550"/>
            </a:xfrm>
            <a:prstGeom prst="rect">
              <a:avLst/>
            </a:prstGeom>
          </p:spPr>
        </p:pic>
      </p:grpSp>
      <p:sp>
        <p:nvSpPr>
          <p:cNvPr id="105" name="Footer Placeholder 4">
            <a:extLst>
              <a:ext uri="{FF2B5EF4-FFF2-40B4-BE49-F238E27FC236}">
                <a16:creationId xmlns:a16="http://schemas.microsoft.com/office/drawing/2014/main" id="{931FBC83-1585-1F4C-9754-AAFC1C2102DC}"/>
              </a:ext>
            </a:extLst>
          </p:cNvPr>
          <p:cNvSpPr>
            <a:spLocks noGrp="1"/>
          </p:cNvSpPr>
          <p:nvPr>
            <p:ph type="ftr" sz="quarter" idx="3"/>
          </p:nvPr>
        </p:nvSpPr>
        <p:spPr>
          <a:xfrm>
            <a:off x="228600" y="4791017"/>
            <a:ext cx="3622675" cy="107722"/>
          </a:xfrm>
          <a:prstGeom prst="rect">
            <a:avLst/>
          </a:prstGeom>
        </p:spPr>
        <p:txBody>
          <a:bodyPr vert="horz" wrap="square" lIns="0" tIns="0" rIns="0" bIns="0" rtlCol="0" anchor="ctr">
            <a:spAutoFit/>
          </a:bodyPr>
          <a:lstStyle>
            <a:lvl1pPr algn="l">
              <a:defRPr sz="700" b="0" i="0">
                <a:solidFill>
                  <a:schemeClr val="tx1"/>
                </a:solidFill>
                <a:latin typeface="IBM Plex Sans Light" panose="020B0403050203000203" pitchFamily="34" charset="0"/>
              </a:defRPr>
            </a:lvl1pPr>
          </a:lstStyle>
          <a:p>
            <a:r>
              <a:rPr lang="en-GB"/>
              <a:t>IBM Client Engineering / © 2021 IBM Corporation</a:t>
            </a:r>
            <a:endParaRPr lang="en-IT"/>
          </a:p>
        </p:txBody>
      </p:sp>
    </p:spTree>
    <p:extLst>
      <p:ext uri="{BB962C8B-B14F-4D97-AF65-F5344CB8AC3E}">
        <p14:creationId xmlns:p14="http://schemas.microsoft.com/office/powerpoint/2010/main" val="2745391484"/>
      </p:ext>
    </p:extLst>
  </p:cSld>
  <p:clrMap bg1="dk1" tx1="lt1" bg2="dk2" tx2="lt2" accent1="accent1" accent2="accent2" accent3="accent3" accent4="accent4" accent5="accent5" accent6="accent6" hlink="hlink" folHlink="folHlink"/>
  <p:sldLayoutIdLst>
    <p:sldLayoutId id="2147484466" r:id="rId1"/>
  </p:sldLayoutIdLst>
  <p:hf sldNum="0" hdr="0" dt="0"/>
  <p:txStyles>
    <p:titleStyle>
      <a:lvl1pPr algn="l" rtl="0" eaLnBrk="1" fontAlgn="base" hangingPunct="1">
        <a:lnSpc>
          <a:spcPct val="90000"/>
        </a:lnSpc>
        <a:spcBef>
          <a:spcPct val="0"/>
        </a:spcBef>
        <a:spcAft>
          <a:spcPct val="0"/>
        </a:spcAft>
        <a:defRPr sz="2500" b="1">
          <a:gradFill>
            <a:gsLst>
              <a:gs pos="0">
                <a:srgbClr val="1062FE"/>
              </a:gs>
              <a:gs pos="100000">
                <a:srgbClr val="FA4C56"/>
              </a:gs>
            </a:gsLst>
            <a:lin ang="1800000" scaled="0"/>
          </a:gradFill>
          <a:latin typeface="IBM Plex Mono" panose="020B0509050203000203" pitchFamily="49" charset="77"/>
          <a:ea typeface="IBM Plex Mono" panose="020B0509050203000203" pitchFamily="49" charset="77"/>
          <a:cs typeface="IBM Plex Mono" panose="020B0509050203000203"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7">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36">
          <p15:clr>
            <a:srgbClr val="F26B43"/>
          </p15:clr>
        </p15:guide>
        <p15:guide id="22" pos="2426">
          <p15:clr>
            <a:srgbClr val="F26B43"/>
          </p15:clr>
        </p15:guide>
        <p15:guide id="23" pos="3334">
          <p15:clr>
            <a:srgbClr val="F26B43"/>
          </p15:clr>
        </p15:guide>
        <p15:guide id="24" pos="5465">
          <p15:clr>
            <a:srgbClr val="F26B43"/>
          </p15:clr>
        </p15:guide>
        <p15:guide id="25" pos="295">
          <p15:clr>
            <a:srgbClr val="F26B43"/>
          </p15:clr>
        </p15:guide>
        <p15:guide id="27" orient="horz" pos="577">
          <p15:clr>
            <a:srgbClr val="F26B43"/>
          </p15:clr>
        </p15:guide>
        <p15:guide id="28" orient="horz" pos="2663">
          <p15:clr>
            <a:srgbClr val="F26B43"/>
          </p15:clr>
        </p15:guide>
        <p15:guide id="29" orient="horz" pos="1325">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49" name="Footer Placeholder 4">
            <a:extLst>
              <a:ext uri="{FF2B5EF4-FFF2-40B4-BE49-F238E27FC236}">
                <a16:creationId xmlns:a16="http://schemas.microsoft.com/office/drawing/2014/main" id="{D0F9EB2A-AFE5-DE4C-9F68-77F9728CA705}"/>
              </a:ext>
            </a:extLst>
          </p:cNvPr>
          <p:cNvSpPr>
            <a:spLocks noGrp="1"/>
          </p:cNvSpPr>
          <p:nvPr>
            <p:ph type="ftr" sz="quarter" idx="3"/>
          </p:nvPr>
        </p:nvSpPr>
        <p:spPr>
          <a:xfrm>
            <a:off x="246063" y="4797541"/>
            <a:ext cx="3605212" cy="107722"/>
          </a:xfrm>
          <a:prstGeom prst="rect">
            <a:avLst/>
          </a:prstGeom>
        </p:spPr>
        <p:txBody>
          <a:bodyPr vert="horz" wrap="square" lIns="0" tIns="0" rIns="0" bIns="0" rtlCol="0" anchor="ctr">
            <a:spAutoFit/>
          </a:bodyPr>
          <a:lstStyle>
            <a:lvl1pPr algn="l">
              <a:defRPr sz="700" b="0" i="0">
                <a:solidFill>
                  <a:schemeClr val="tx1"/>
                </a:solidFill>
                <a:latin typeface="IBM Plex Sans Light" panose="020B0403050203000203" pitchFamily="34" charset="0"/>
              </a:defRPr>
            </a:lvl1pPr>
          </a:lstStyle>
          <a:p>
            <a:r>
              <a:rPr lang="en-GB"/>
              <a:t>IBM Client Engineering / © 2021 IBM Corporation</a:t>
            </a:r>
            <a:endParaRPr lang="en-IT"/>
          </a:p>
        </p:txBody>
      </p:sp>
    </p:spTree>
    <p:extLst>
      <p:ext uri="{BB962C8B-B14F-4D97-AF65-F5344CB8AC3E}">
        <p14:creationId xmlns:p14="http://schemas.microsoft.com/office/powerpoint/2010/main" val="3518570092"/>
      </p:ext>
    </p:extLst>
  </p:cSld>
  <p:clrMap bg1="dk1" tx1="lt1" bg2="dk2" tx2="lt2" accent1="accent1" accent2="accent2" accent3="accent3" accent4="accent4" accent5="accent5" accent6="accent6" hlink="hlink" folHlink="folHlink"/>
  <p:sldLayoutIdLst>
    <p:sldLayoutId id="2147484397" r:id="rId1"/>
    <p:sldLayoutId id="2147484461" r:id="rId2"/>
    <p:sldLayoutId id="2147484398" r:id="rId3"/>
    <p:sldLayoutId id="2147484404" r:id="rId4"/>
    <p:sldLayoutId id="2147484406" r:id="rId5"/>
    <p:sldLayoutId id="2147484468" r:id="rId6"/>
  </p:sldLayoutIdLst>
  <p:hf sldNum="0" hdr="0" dt="0"/>
  <p:txStyles>
    <p:titleStyle>
      <a:lvl1pPr algn="l" rtl="0" eaLnBrk="1" fontAlgn="base" hangingPunct="1">
        <a:lnSpc>
          <a:spcPct val="90000"/>
        </a:lnSpc>
        <a:spcBef>
          <a:spcPct val="0"/>
        </a:spcBef>
        <a:spcAft>
          <a:spcPct val="0"/>
        </a:spcAft>
        <a:defRPr sz="2500" b="1">
          <a:gradFill>
            <a:gsLst>
              <a:gs pos="0">
                <a:srgbClr val="1062FE"/>
              </a:gs>
              <a:gs pos="100000">
                <a:srgbClr val="FA4C56"/>
              </a:gs>
            </a:gsLst>
            <a:lin ang="1800000" scaled="0"/>
          </a:gradFill>
          <a:latin typeface="IBM Plex Mono" panose="020B0509050203000203" pitchFamily="49" charset="77"/>
          <a:ea typeface="IBM Plex Mono" panose="020B0509050203000203" pitchFamily="49" charset="77"/>
          <a:cs typeface="IBM Plex Mono" panose="020B0509050203000203"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7"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36" userDrawn="1">
          <p15:clr>
            <a:srgbClr val="F26B43"/>
          </p15:clr>
        </p15:guide>
        <p15:guide id="22" pos="2426" userDrawn="1">
          <p15:clr>
            <a:srgbClr val="F26B43"/>
          </p15:clr>
        </p15:guide>
        <p15:guide id="23" pos="3334" userDrawn="1">
          <p15:clr>
            <a:srgbClr val="F26B43"/>
          </p15:clr>
        </p15:guide>
        <p15:guide id="24" pos="5465" userDrawn="1">
          <p15:clr>
            <a:srgbClr val="F26B43"/>
          </p15:clr>
        </p15:guide>
        <p15:guide id="25" pos="295" userDrawn="1">
          <p15:clr>
            <a:srgbClr val="F26B43"/>
          </p15:clr>
        </p15:guide>
        <p15:guide id="27" orient="horz" pos="577" userDrawn="1">
          <p15:clr>
            <a:srgbClr val="F26B43"/>
          </p15:clr>
        </p15:guide>
        <p15:guide id="28" orient="horz" pos="2663" userDrawn="1">
          <p15:clr>
            <a:srgbClr val="F26B43"/>
          </p15:clr>
        </p15:guide>
        <p15:guide id="29" orient="horz" pos="1325"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EEEEEE"/>
        </a:solidFill>
        <a:effectLst/>
      </p:bgPr>
    </p:bg>
    <p:spTree>
      <p:nvGrpSpPr>
        <p:cNvPr id="1" name=""/>
        <p:cNvGrpSpPr/>
        <p:nvPr/>
      </p:nvGrpSpPr>
      <p:grpSpPr>
        <a:xfrm>
          <a:off x="0" y="0"/>
          <a:ext cx="0" cy="0"/>
          <a:chOff x="0" y="0"/>
          <a:chExt cx="0" cy="0"/>
        </a:xfrm>
      </p:grpSpPr>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49" name="Footer Placeholder 4">
            <a:extLst>
              <a:ext uri="{FF2B5EF4-FFF2-40B4-BE49-F238E27FC236}">
                <a16:creationId xmlns:a16="http://schemas.microsoft.com/office/drawing/2014/main" id="{D0F9EB2A-AFE5-DE4C-9F68-77F9728CA705}"/>
              </a:ext>
            </a:extLst>
          </p:cNvPr>
          <p:cNvSpPr>
            <a:spLocks noGrp="1"/>
          </p:cNvSpPr>
          <p:nvPr>
            <p:ph type="ftr" sz="quarter" idx="3"/>
          </p:nvPr>
        </p:nvSpPr>
        <p:spPr>
          <a:xfrm>
            <a:off x="246063" y="4793594"/>
            <a:ext cx="3605212" cy="108606"/>
          </a:xfrm>
          <a:prstGeom prst="rect">
            <a:avLst/>
          </a:prstGeom>
        </p:spPr>
        <p:txBody>
          <a:bodyPr vert="horz" wrap="square" lIns="0" tIns="0" rIns="0" bIns="0" rtlCol="0" anchor="ctr">
            <a:spAutoFit/>
          </a:bodyPr>
          <a:lstStyle>
            <a:lvl1pPr algn="l">
              <a:defRPr sz="700" b="0" i="0">
                <a:solidFill>
                  <a:schemeClr val="tx1"/>
                </a:solidFill>
                <a:latin typeface="IBM Plex Sans Light" panose="020B0403050203000203" pitchFamily="34" charset="0"/>
              </a:defRPr>
            </a:lvl1pPr>
          </a:lstStyle>
          <a:p>
            <a:r>
              <a:rPr lang="en-GB"/>
              <a:t>IBM Client Engineering / © 2021 IBM Corporation</a:t>
            </a:r>
            <a:endParaRPr lang="en-IT"/>
          </a:p>
        </p:txBody>
      </p:sp>
    </p:spTree>
    <p:extLst>
      <p:ext uri="{BB962C8B-B14F-4D97-AF65-F5344CB8AC3E}">
        <p14:creationId xmlns:p14="http://schemas.microsoft.com/office/powerpoint/2010/main" val="2901729015"/>
      </p:ext>
    </p:extLst>
  </p:cSld>
  <p:clrMap bg1="dk1" tx1="lt1" bg2="dk2" tx2="lt2" accent1="accent1" accent2="accent2" accent3="accent3" accent4="accent4" accent5="accent5" accent6="accent6" hlink="hlink" folHlink="folHlink"/>
  <p:sldLayoutIdLst>
    <p:sldLayoutId id="2147484341" r:id="rId1"/>
  </p:sldLayoutIdLst>
  <p:hf sldNum="0" hdr="0" dt="0"/>
  <p:txStyles>
    <p:titleStyle>
      <a:lvl1pPr algn="l" rtl="0" eaLnBrk="1" fontAlgn="base" hangingPunct="1">
        <a:lnSpc>
          <a:spcPct val="90000"/>
        </a:lnSpc>
        <a:spcBef>
          <a:spcPct val="0"/>
        </a:spcBef>
        <a:spcAft>
          <a:spcPct val="0"/>
        </a:spcAft>
        <a:defRPr sz="2500" b="1">
          <a:gradFill>
            <a:gsLst>
              <a:gs pos="0">
                <a:srgbClr val="1062FE"/>
              </a:gs>
              <a:gs pos="100000">
                <a:srgbClr val="FA4C56"/>
              </a:gs>
            </a:gsLst>
            <a:lin ang="1800000" scaled="0"/>
          </a:gradFill>
          <a:latin typeface="IBM Plex Mono" panose="020B0509050203000203" pitchFamily="49" charset="77"/>
          <a:ea typeface="IBM Plex Mono" panose="020B0509050203000203" pitchFamily="49" charset="77"/>
          <a:cs typeface="IBM Plex Mono" panose="020B0509050203000203"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7">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36">
          <p15:clr>
            <a:srgbClr val="F26B43"/>
          </p15:clr>
        </p15:guide>
        <p15:guide id="22" pos="2426">
          <p15:clr>
            <a:srgbClr val="F26B43"/>
          </p15:clr>
        </p15:guide>
        <p15:guide id="23" pos="3334">
          <p15:clr>
            <a:srgbClr val="F26B43"/>
          </p15:clr>
        </p15:guide>
        <p15:guide id="24" pos="5465">
          <p15:clr>
            <a:srgbClr val="F26B43"/>
          </p15:clr>
        </p15:guide>
        <p15:guide id="25" pos="295">
          <p15:clr>
            <a:srgbClr val="F26B43"/>
          </p15:clr>
        </p15:guide>
        <p15:guide id="27" orient="horz" pos="577">
          <p15:clr>
            <a:srgbClr val="F26B43"/>
          </p15:clr>
        </p15:guide>
        <p15:guide id="28" orient="horz" pos="2663">
          <p15:clr>
            <a:srgbClr val="F26B43"/>
          </p15:clr>
        </p15:guide>
        <p15:guide id="29" orient="horz" pos="1325">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EEEEEE"/>
        </a:solidFill>
        <a:effectLst/>
      </p:bgPr>
    </p:bg>
    <p:spTree>
      <p:nvGrpSpPr>
        <p:cNvPr id="1" name=""/>
        <p:cNvGrpSpPr/>
        <p:nvPr/>
      </p:nvGrpSpPr>
      <p:grpSpPr>
        <a:xfrm>
          <a:off x="0" y="0"/>
          <a:ext cx="0" cy="0"/>
          <a:chOff x="0" y="0"/>
          <a:chExt cx="0" cy="0"/>
        </a:xfrm>
      </p:grpSpPr>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49" name="Footer Placeholder 4">
            <a:extLst>
              <a:ext uri="{FF2B5EF4-FFF2-40B4-BE49-F238E27FC236}">
                <a16:creationId xmlns:a16="http://schemas.microsoft.com/office/drawing/2014/main" id="{D0F9EB2A-AFE5-DE4C-9F68-77F9728CA705}"/>
              </a:ext>
            </a:extLst>
          </p:cNvPr>
          <p:cNvSpPr>
            <a:spLocks noGrp="1"/>
          </p:cNvSpPr>
          <p:nvPr>
            <p:ph type="ftr" sz="quarter" idx="3"/>
          </p:nvPr>
        </p:nvSpPr>
        <p:spPr>
          <a:xfrm>
            <a:off x="246063" y="4793594"/>
            <a:ext cx="3605212" cy="108606"/>
          </a:xfrm>
          <a:prstGeom prst="rect">
            <a:avLst/>
          </a:prstGeom>
        </p:spPr>
        <p:txBody>
          <a:bodyPr vert="horz" wrap="square" lIns="0" tIns="0" rIns="0" bIns="0" rtlCol="0" anchor="ctr">
            <a:spAutoFit/>
          </a:bodyPr>
          <a:lstStyle>
            <a:lvl1pPr algn="l">
              <a:defRPr sz="700" b="0" i="0">
                <a:solidFill>
                  <a:schemeClr val="tx1"/>
                </a:solidFill>
                <a:latin typeface="IBM Plex Sans Light" panose="020B0403050203000203" pitchFamily="34" charset="0"/>
              </a:defRPr>
            </a:lvl1pPr>
          </a:lstStyle>
          <a:p>
            <a:r>
              <a:rPr lang="en-GB"/>
              <a:t>IBM Client Engineering / © 2021 IBM Corporation</a:t>
            </a:r>
            <a:endParaRPr lang="en-IT"/>
          </a:p>
        </p:txBody>
      </p:sp>
    </p:spTree>
    <p:extLst>
      <p:ext uri="{BB962C8B-B14F-4D97-AF65-F5344CB8AC3E}">
        <p14:creationId xmlns:p14="http://schemas.microsoft.com/office/powerpoint/2010/main" val="3682067670"/>
      </p:ext>
    </p:extLst>
  </p:cSld>
  <p:clrMap bg1="dk1" tx1="lt1" bg2="dk2" tx2="lt2" accent1="accent1" accent2="accent2" accent3="accent3" accent4="accent4" accent5="accent5" accent6="accent6" hlink="hlink" folHlink="folHlink"/>
  <p:sldLayoutIdLst>
    <p:sldLayoutId id="2147484378" r:id="rId1"/>
    <p:sldLayoutId id="2147484379" r:id="rId2"/>
    <p:sldLayoutId id="2147484377" r:id="rId3"/>
  </p:sldLayoutIdLst>
  <p:hf sldNum="0" hdr="0" dt="0"/>
  <p:txStyles>
    <p:titleStyle>
      <a:lvl1pPr algn="l" rtl="0" eaLnBrk="1" fontAlgn="base" hangingPunct="1">
        <a:lnSpc>
          <a:spcPct val="90000"/>
        </a:lnSpc>
        <a:spcBef>
          <a:spcPct val="0"/>
        </a:spcBef>
        <a:spcAft>
          <a:spcPct val="0"/>
        </a:spcAft>
        <a:defRPr sz="2500" b="1">
          <a:gradFill>
            <a:gsLst>
              <a:gs pos="0">
                <a:srgbClr val="1062FE"/>
              </a:gs>
              <a:gs pos="100000">
                <a:srgbClr val="FA4C56"/>
              </a:gs>
            </a:gsLst>
            <a:lin ang="1800000" scaled="0"/>
          </a:gradFill>
          <a:latin typeface="IBM Plex Mono" panose="020B0509050203000203" pitchFamily="49" charset="77"/>
          <a:ea typeface="IBM Plex Mono" panose="020B0509050203000203" pitchFamily="49" charset="77"/>
          <a:cs typeface="IBM Plex Mono" panose="020B0509050203000203"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7">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36">
          <p15:clr>
            <a:srgbClr val="F26B43"/>
          </p15:clr>
        </p15:guide>
        <p15:guide id="22" pos="2426">
          <p15:clr>
            <a:srgbClr val="F26B43"/>
          </p15:clr>
        </p15:guide>
        <p15:guide id="23" pos="3334">
          <p15:clr>
            <a:srgbClr val="F26B43"/>
          </p15:clr>
        </p15:guide>
        <p15:guide id="24" pos="5465">
          <p15:clr>
            <a:srgbClr val="F26B43"/>
          </p15:clr>
        </p15:guide>
        <p15:guide id="25" pos="295">
          <p15:clr>
            <a:srgbClr val="F26B43"/>
          </p15:clr>
        </p15:guide>
        <p15:guide id="27" orient="horz" pos="577">
          <p15:clr>
            <a:srgbClr val="F26B43"/>
          </p15:clr>
        </p15:guide>
        <p15:guide id="28" orient="horz" pos="2663">
          <p15:clr>
            <a:srgbClr val="F26B43"/>
          </p15:clr>
        </p15:guide>
        <p15:guide id="29" orient="horz" pos="1325">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EEEEEE"/>
        </a:solidFill>
        <a:effectLst/>
      </p:bgPr>
    </p:bg>
    <p:spTree>
      <p:nvGrpSpPr>
        <p:cNvPr id="1" name=""/>
        <p:cNvGrpSpPr/>
        <p:nvPr/>
      </p:nvGrpSpPr>
      <p:grpSpPr>
        <a:xfrm>
          <a:off x="0" y="0"/>
          <a:ext cx="0" cy="0"/>
          <a:chOff x="0" y="0"/>
          <a:chExt cx="0" cy="0"/>
        </a:xfrm>
      </p:grpSpPr>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51" name="Rectangle 50">
            <a:extLst>
              <a:ext uri="{FF2B5EF4-FFF2-40B4-BE49-F238E27FC236}">
                <a16:creationId xmlns:a16="http://schemas.microsoft.com/office/drawing/2014/main" id="{C79C9967-B48E-E646-AD10-95556F214231}"/>
              </a:ext>
            </a:extLst>
          </p:cNvPr>
          <p:cNvSpPr/>
          <p:nvPr userDrawn="1"/>
        </p:nvSpPr>
        <p:spPr bwMode="auto">
          <a:xfrm>
            <a:off x="0" y="-5093"/>
            <a:ext cx="4572000" cy="5143500"/>
          </a:xfrm>
          <a:prstGeom prst="rect">
            <a:avLst/>
          </a:prstGeom>
          <a:gradFill>
            <a:gsLst>
              <a:gs pos="0">
                <a:srgbClr val="1062FE"/>
              </a:gs>
              <a:gs pos="100000">
                <a:srgbClr val="0430AD"/>
              </a:gs>
            </a:gsLst>
            <a:lin ang="1800000" scaled="0"/>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T" sz="1400" b="0" i="0" u="none" strike="noStrike" cap="none" normalizeH="0" baseline="0">
              <a:ln>
                <a:noFill/>
              </a:ln>
              <a:solidFill>
                <a:schemeClr val="bg1"/>
              </a:solidFill>
              <a:effectLst/>
              <a:latin typeface="IBM Plex Sans" panose="020B0503050203000203" pitchFamily="34" charset="0"/>
            </a:endParaRPr>
          </a:p>
        </p:txBody>
      </p:sp>
      <p:cxnSp>
        <p:nvCxnSpPr>
          <p:cNvPr id="50" name="Straight Connector 49">
            <a:extLst>
              <a:ext uri="{FF2B5EF4-FFF2-40B4-BE49-F238E27FC236}">
                <a16:creationId xmlns:a16="http://schemas.microsoft.com/office/drawing/2014/main" id="{5CC31C95-D14A-ED45-81FB-6FAC8B90CF91}"/>
              </a:ext>
            </a:extLst>
          </p:cNvPr>
          <p:cNvCxnSpPr/>
          <p:nvPr userDrawn="1"/>
        </p:nvCxnSpPr>
        <p:spPr bwMode="auto">
          <a:xfrm>
            <a:off x="2286000" y="241300"/>
            <a:ext cx="0" cy="4254500"/>
          </a:xfrm>
          <a:prstGeom prst="line">
            <a:avLst/>
          </a:prstGeom>
          <a:ln w="9525">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Oval 2">
            <a:extLst>
              <a:ext uri="{FF2B5EF4-FFF2-40B4-BE49-F238E27FC236}">
                <a16:creationId xmlns:a16="http://schemas.microsoft.com/office/drawing/2014/main" id="{E5CB038A-2121-6441-A08F-967CB243EA91}"/>
              </a:ext>
            </a:extLst>
          </p:cNvPr>
          <p:cNvSpPr/>
          <p:nvPr userDrawn="1"/>
        </p:nvSpPr>
        <p:spPr bwMode="auto">
          <a:xfrm>
            <a:off x="2215194" y="579859"/>
            <a:ext cx="148381" cy="148381"/>
          </a:xfrm>
          <a:prstGeom prst="ellipse">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T" sz="1400" b="0" i="0" u="none" strike="noStrike" cap="none" normalizeH="0" baseline="0">
              <a:ln>
                <a:noFill/>
              </a:ln>
              <a:solidFill>
                <a:schemeClr val="bg1"/>
              </a:solidFill>
              <a:effectLst/>
              <a:latin typeface="IBM Plex Sans" panose="020B0503050203000203" pitchFamily="34" charset="0"/>
            </a:endParaRPr>
          </a:p>
        </p:txBody>
      </p:sp>
      <p:sp>
        <p:nvSpPr>
          <p:cNvPr id="52" name="Oval 51">
            <a:extLst>
              <a:ext uri="{FF2B5EF4-FFF2-40B4-BE49-F238E27FC236}">
                <a16:creationId xmlns:a16="http://schemas.microsoft.com/office/drawing/2014/main" id="{D7DC7F7F-8ADC-DA46-92DE-EF498CF05764}"/>
              </a:ext>
            </a:extLst>
          </p:cNvPr>
          <p:cNvSpPr/>
          <p:nvPr userDrawn="1"/>
        </p:nvSpPr>
        <p:spPr bwMode="auto">
          <a:xfrm>
            <a:off x="2215194" y="2047034"/>
            <a:ext cx="148381" cy="148381"/>
          </a:xfrm>
          <a:prstGeom prst="ellipse">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T" sz="1400" b="0" i="0" u="none" strike="noStrike" cap="none" normalizeH="0" baseline="0">
              <a:ln>
                <a:noFill/>
              </a:ln>
              <a:solidFill>
                <a:schemeClr val="bg1"/>
              </a:solidFill>
              <a:effectLst/>
              <a:latin typeface="IBM Plex Sans" panose="020B0503050203000203" pitchFamily="34" charset="0"/>
            </a:endParaRPr>
          </a:p>
        </p:txBody>
      </p:sp>
      <p:sp>
        <p:nvSpPr>
          <p:cNvPr id="53" name="Oval 52">
            <a:extLst>
              <a:ext uri="{FF2B5EF4-FFF2-40B4-BE49-F238E27FC236}">
                <a16:creationId xmlns:a16="http://schemas.microsoft.com/office/drawing/2014/main" id="{08DE9974-7013-A24F-9261-B0C8CB82A628}"/>
              </a:ext>
            </a:extLst>
          </p:cNvPr>
          <p:cNvSpPr/>
          <p:nvPr userDrawn="1"/>
        </p:nvSpPr>
        <p:spPr bwMode="auto">
          <a:xfrm>
            <a:off x="2215194" y="3514209"/>
            <a:ext cx="148381" cy="148381"/>
          </a:xfrm>
          <a:prstGeom prst="ellipse">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T" sz="1400" b="0" i="0" u="none" strike="noStrike" cap="none" normalizeH="0" baseline="0">
              <a:ln>
                <a:noFill/>
              </a:ln>
              <a:solidFill>
                <a:schemeClr val="bg1"/>
              </a:solidFill>
              <a:effectLst/>
              <a:latin typeface="IBM Plex Sans" panose="020B0503050203000203" pitchFamily="34" charset="0"/>
            </a:endParaRPr>
          </a:p>
        </p:txBody>
      </p:sp>
      <p:grpSp>
        <p:nvGrpSpPr>
          <p:cNvPr id="54" name="Group 53">
            <a:extLst>
              <a:ext uri="{FF2B5EF4-FFF2-40B4-BE49-F238E27FC236}">
                <a16:creationId xmlns:a16="http://schemas.microsoft.com/office/drawing/2014/main" id="{D51363B9-C669-1E49-8E20-BE8A81116E00}"/>
              </a:ext>
            </a:extLst>
          </p:cNvPr>
          <p:cNvGrpSpPr/>
          <p:nvPr userDrawn="1"/>
        </p:nvGrpSpPr>
        <p:grpSpPr>
          <a:xfrm>
            <a:off x="246062" y="4494276"/>
            <a:ext cx="847014" cy="246468"/>
            <a:chOff x="8068386" y="3795520"/>
            <a:chExt cx="847014" cy="246468"/>
          </a:xfrm>
        </p:grpSpPr>
        <p:pic>
          <p:nvPicPr>
            <p:cNvPr id="55" name="Graphic 54">
              <a:extLst>
                <a:ext uri="{FF2B5EF4-FFF2-40B4-BE49-F238E27FC236}">
                  <a16:creationId xmlns:a16="http://schemas.microsoft.com/office/drawing/2014/main" id="{C3CA3F9E-F7C3-6E42-983F-EC895842B3D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H="1">
              <a:off x="8706850" y="3814479"/>
              <a:ext cx="208550" cy="208550"/>
            </a:xfrm>
            <a:prstGeom prst="rect">
              <a:avLst/>
            </a:prstGeom>
          </p:spPr>
        </p:pic>
        <p:pic>
          <p:nvPicPr>
            <p:cNvPr id="56" name="Graphic 55">
              <a:extLst>
                <a:ext uri="{FF2B5EF4-FFF2-40B4-BE49-F238E27FC236}">
                  <a16:creationId xmlns:a16="http://schemas.microsoft.com/office/drawing/2014/main" id="{9028B4CB-3E7E-1B46-9A7D-A481BCCBD40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8068386" y="3795520"/>
              <a:ext cx="208550" cy="246468"/>
            </a:xfrm>
            <a:prstGeom prst="rect">
              <a:avLst/>
            </a:prstGeom>
          </p:spPr>
        </p:pic>
        <p:pic>
          <p:nvPicPr>
            <p:cNvPr id="57" name="Graphic 56">
              <a:extLst>
                <a:ext uri="{FF2B5EF4-FFF2-40B4-BE49-F238E27FC236}">
                  <a16:creationId xmlns:a16="http://schemas.microsoft.com/office/drawing/2014/main" id="{30B8672F-B435-F643-9224-7F9FF92B1BB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8387618" y="3814479"/>
              <a:ext cx="208550" cy="208550"/>
            </a:xfrm>
            <a:prstGeom prst="rect">
              <a:avLst/>
            </a:prstGeom>
          </p:spPr>
        </p:pic>
      </p:grpSp>
      <p:sp>
        <p:nvSpPr>
          <p:cNvPr id="58" name="TextBox 57">
            <a:extLst>
              <a:ext uri="{FF2B5EF4-FFF2-40B4-BE49-F238E27FC236}">
                <a16:creationId xmlns:a16="http://schemas.microsoft.com/office/drawing/2014/main" id="{5AD3AE01-71B6-C341-9414-3CFB2C2061D9}"/>
              </a:ext>
            </a:extLst>
          </p:cNvPr>
          <p:cNvSpPr txBox="1"/>
          <p:nvPr userDrawn="1"/>
        </p:nvSpPr>
        <p:spPr>
          <a:xfrm>
            <a:off x="8777538" y="4794478"/>
            <a:ext cx="180474" cy="107722"/>
          </a:xfrm>
          <a:prstGeom prst="rect">
            <a:avLst/>
          </a:prstGeom>
          <a:noFill/>
        </p:spPr>
        <p:txBody>
          <a:bodyPr wrap="square" lIns="0" tIns="0" rIns="0" bIns="0" rtlCol="0" anchor="ctr" anchorCtr="1">
            <a:spAutoFit/>
          </a:bodyPr>
          <a:lstStyle/>
          <a:p>
            <a:pPr algn="l"/>
            <a:fld id="{BF6D60BF-7C5B-C642-B32F-723C98A621C2}" type="slidenum">
              <a:rPr lang="en-IT" sz="700" b="0" i="0" smtClean="0">
                <a:solidFill>
                  <a:schemeClr val="tx1"/>
                </a:solidFill>
                <a:latin typeface="IBM Plex Sans Light" panose="020B0403050203000203" pitchFamily="34" charset="0"/>
              </a:rPr>
              <a:t>‹#›</a:t>
            </a:fld>
            <a:endParaRPr lang="en-IT" sz="700" b="0" i="0">
              <a:solidFill>
                <a:schemeClr val="tx1"/>
              </a:solidFill>
              <a:latin typeface="IBM Plex Sans Light" panose="020B0403050203000203" pitchFamily="34" charset="0"/>
            </a:endParaRPr>
          </a:p>
        </p:txBody>
      </p:sp>
      <p:sp>
        <p:nvSpPr>
          <p:cNvPr id="104" name="Footer Placeholder 4">
            <a:extLst>
              <a:ext uri="{FF2B5EF4-FFF2-40B4-BE49-F238E27FC236}">
                <a16:creationId xmlns:a16="http://schemas.microsoft.com/office/drawing/2014/main" id="{41FF21D3-A4C8-AF4D-A72C-3C4089E9D936}"/>
              </a:ext>
            </a:extLst>
          </p:cNvPr>
          <p:cNvSpPr txBox="1">
            <a:spLocks/>
          </p:cNvSpPr>
          <p:nvPr userDrawn="1"/>
        </p:nvSpPr>
        <p:spPr>
          <a:xfrm>
            <a:off x="228600" y="4791017"/>
            <a:ext cx="3622675" cy="107722"/>
          </a:xfrm>
          <a:prstGeom prst="rect">
            <a:avLst/>
          </a:prstGeom>
        </p:spPr>
        <p:txBody>
          <a:bodyPr vert="horz" wrap="square" lIns="0" tIns="0" rIns="0" bIns="0" rtlCol="0" anchor="ctr">
            <a:spAutoFit/>
          </a:bodyPr>
          <a:lstStyle>
            <a:defPPr>
              <a:defRPr lang="en-US"/>
            </a:defPPr>
            <a:lvl1pPr marL="0" algn="l" defTabSz="685983" rtl="0" eaLnBrk="1" latinLnBrk="0" hangingPunct="1">
              <a:defRPr sz="700" b="0" i="0" kern="1200">
                <a:solidFill>
                  <a:schemeClr val="tx1"/>
                </a:solidFill>
                <a:latin typeface="IBM Plex Sans Light" panose="020B0403050203000203" pitchFamily="34" charset="0"/>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r>
              <a:rPr lang="en-GB">
                <a:solidFill>
                  <a:schemeClr val="bg1"/>
                </a:solidFill>
              </a:rPr>
              <a:t>IBM Client Engineering / © 2021 IBM Corporation</a:t>
            </a:r>
            <a:endParaRPr lang="en-IT">
              <a:solidFill>
                <a:schemeClr val="bg1"/>
              </a:solidFill>
            </a:endParaRPr>
          </a:p>
        </p:txBody>
      </p:sp>
    </p:spTree>
    <p:extLst>
      <p:ext uri="{BB962C8B-B14F-4D97-AF65-F5344CB8AC3E}">
        <p14:creationId xmlns:p14="http://schemas.microsoft.com/office/powerpoint/2010/main" val="2085118680"/>
      </p:ext>
    </p:extLst>
  </p:cSld>
  <p:clrMap bg1="dk1" tx1="lt1" bg2="dk2" tx2="lt2" accent1="accent1" accent2="accent2" accent3="accent3" accent4="accent4" accent5="accent5" accent6="accent6" hlink="hlink" folHlink="folHlink"/>
  <p:sldLayoutIdLst>
    <p:sldLayoutId id="2147484086" r:id="rId1"/>
  </p:sldLayoutIdLst>
  <p:hf sldNum="0" hdr="0" dt="0"/>
  <p:txStyles>
    <p:titleStyle>
      <a:lvl1pPr algn="l" rtl="0" eaLnBrk="1" fontAlgn="base" hangingPunct="1">
        <a:lnSpc>
          <a:spcPct val="90000"/>
        </a:lnSpc>
        <a:spcBef>
          <a:spcPct val="0"/>
        </a:spcBef>
        <a:spcAft>
          <a:spcPct val="0"/>
        </a:spcAft>
        <a:defRPr sz="2500" b="1">
          <a:gradFill>
            <a:gsLst>
              <a:gs pos="0">
                <a:srgbClr val="1062FE"/>
              </a:gs>
              <a:gs pos="100000">
                <a:srgbClr val="FA4C56"/>
              </a:gs>
            </a:gsLst>
            <a:lin ang="1800000" scaled="0"/>
          </a:gradFill>
          <a:latin typeface="IBM Plex Mono" panose="020B0509050203000203" pitchFamily="49" charset="77"/>
          <a:ea typeface="IBM Plex Mono" panose="020B0509050203000203" pitchFamily="49" charset="77"/>
          <a:cs typeface="IBM Plex Mono" panose="020B0509050203000203"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7"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36" userDrawn="1">
          <p15:clr>
            <a:srgbClr val="F26B43"/>
          </p15:clr>
        </p15:guide>
        <p15:guide id="22" pos="2426" userDrawn="1">
          <p15:clr>
            <a:srgbClr val="F26B43"/>
          </p15:clr>
        </p15:guide>
        <p15:guide id="23" pos="3334" userDrawn="1">
          <p15:clr>
            <a:srgbClr val="F26B43"/>
          </p15:clr>
        </p15:guide>
        <p15:guide id="24" pos="5465" userDrawn="1">
          <p15:clr>
            <a:srgbClr val="F26B43"/>
          </p15:clr>
        </p15:guide>
        <p15:guide id="25" pos="295" userDrawn="1">
          <p15:clr>
            <a:srgbClr val="F26B43"/>
          </p15:clr>
        </p15:guide>
        <p15:guide id="27" orient="horz" pos="577" userDrawn="1">
          <p15:clr>
            <a:srgbClr val="F26B43"/>
          </p15:clr>
        </p15:guide>
        <p15:guide id="28" orient="horz" pos="2663" userDrawn="1">
          <p15:clr>
            <a:srgbClr val="F26B43"/>
          </p15:clr>
        </p15:guide>
        <p15:guide id="29" orient="horz" pos="1325"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EEEEEE"/>
        </a:solidFill>
        <a:effectLst/>
      </p:bgPr>
    </p:bg>
    <p:spTree>
      <p:nvGrpSpPr>
        <p:cNvPr id="1" name=""/>
        <p:cNvGrpSpPr/>
        <p:nvPr/>
      </p:nvGrpSpPr>
      <p:grpSpPr>
        <a:xfrm>
          <a:off x="0" y="0"/>
          <a:ext cx="0" cy="0"/>
          <a:chOff x="0" y="0"/>
          <a:chExt cx="0" cy="0"/>
        </a:xfrm>
      </p:grpSpPr>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cxnSp>
        <p:nvCxnSpPr>
          <p:cNvPr id="50" name="Straight Connector 49">
            <a:extLst>
              <a:ext uri="{FF2B5EF4-FFF2-40B4-BE49-F238E27FC236}">
                <a16:creationId xmlns:a16="http://schemas.microsoft.com/office/drawing/2014/main" id="{5CC31C95-D14A-ED45-81FB-6FAC8B90CF91}"/>
              </a:ext>
            </a:extLst>
          </p:cNvPr>
          <p:cNvCxnSpPr/>
          <p:nvPr userDrawn="1"/>
        </p:nvCxnSpPr>
        <p:spPr bwMode="auto">
          <a:xfrm>
            <a:off x="6858000" y="241300"/>
            <a:ext cx="0" cy="4254500"/>
          </a:xfrm>
          <a:prstGeom prst="line">
            <a:avLst/>
          </a:prstGeom>
          <a:ln w="9525">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 name="Oval 2">
            <a:extLst>
              <a:ext uri="{FF2B5EF4-FFF2-40B4-BE49-F238E27FC236}">
                <a16:creationId xmlns:a16="http://schemas.microsoft.com/office/drawing/2014/main" id="{E5CB038A-2121-6441-A08F-967CB243EA91}"/>
              </a:ext>
            </a:extLst>
          </p:cNvPr>
          <p:cNvSpPr/>
          <p:nvPr userDrawn="1"/>
        </p:nvSpPr>
        <p:spPr bwMode="auto">
          <a:xfrm>
            <a:off x="6787194" y="579859"/>
            <a:ext cx="148381" cy="148381"/>
          </a:xfrm>
          <a:prstGeom prst="ellipse">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T" sz="1400" b="0" i="0" u="none" strike="noStrike" cap="none" normalizeH="0" baseline="0">
              <a:ln>
                <a:noFill/>
              </a:ln>
              <a:solidFill>
                <a:schemeClr val="bg1"/>
              </a:solidFill>
              <a:effectLst/>
              <a:latin typeface="IBM Plex Sans" panose="020B0503050203000203" pitchFamily="34" charset="0"/>
            </a:endParaRPr>
          </a:p>
        </p:txBody>
      </p:sp>
      <p:sp>
        <p:nvSpPr>
          <p:cNvPr id="52" name="Oval 51">
            <a:extLst>
              <a:ext uri="{FF2B5EF4-FFF2-40B4-BE49-F238E27FC236}">
                <a16:creationId xmlns:a16="http://schemas.microsoft.com/office/drawing/2014/main" id="{D7DC7F7F-8ADC-DA46-92DE-EF498CF05764}"/>
              </a:ext>
            </a:extLst>
          </p:cNvPr>
          <p:cNvSpPr/>
          <p:nvPr userDrawn="1"/>
        </p:nvSpPr>
        <p:spPr bwMode="auto">
          <a:xfrm>
            <a:off x="6787194" y="2047034"/>
            <a:ext cx="148381" cy="148381"/>
          </a:xfrm>
          <a:prstGeom prst="ellipse">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T" sz="1400" b="0" i="0" u="none" strike="noStrike" cap="none" normalizeH="0" baseline="0">
              <a:ln>
                <a:noFill/>
              </a:ln>
              <a:solidFill>
                <a:schemeClr val="bg1"/>
              </a:solidFill>
              <a:effectLst/>
              <a:latin typeface="IBM Plex Sans" panose="020B0503050203000203" pitchFamily="34" charset="0"/>
            </a:endParaRPr>
          </a:p>
        </p:txBody>
      </p:sp>
      <p:sp>
        <p:nvSpPr>
          <p:cNvPr id="53" name="Oval 52">
            <a:extLst>
              <a:ext uri="{FF2B5EF4-FFF2-40B4-BE49-F238E27FC236}">
                <a16:creationId xmlns:a16="http://schemas.microsoft.com/office/drawing/2014/main" id="{08DE9974-7013-A24F-9261-B0C8CB82A628}"/>
              </a:ext>
            </a:extLst>
          </p:cNvPr>
          <p:cNvSpPr/>
          <p:nvPr userDrawn="1"/>
        </p:nvSpPr>
        <p:spPr bwMode="auto">
          <a:xfrm>
            <a:off x="6787194" y="3514209"/>
            <a:ext cx="148381" cy="148381"/>
          </a:xfrm>
          <a:prstGeom prst="ellipse">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IT" sz="1400" b="0" i="0" u="none" strike="noStrike" cap="none" normalizeH="0" baseline="0">
              <a:ln>
                <a:noFill/>
              </a:ln>
              <a:solidFill>
                <a:schemeClr val="bg1"/>
              </a:solidFill>
              <a:effectLst/>
              <a:latin typeface="IBM Plex Sans" panose="020B0503050203000203" pitchFamily="34" charset="0"/>
            </a:endParaRPr>
          </a:p>
        </p:txBody>
      </p:sp>
      <p:grpSp>
        <p:nvGrpSpPr>
          <p:cNvPr id="54" name="Group 53">
            <a:extLst>
              <a:ext uri="{FF2B5EF4-FFF2-40B4-BE49-F238E27FC236}">
                <a16:creationId xmlns:a16="http://schemas.microsoft.com/office/drawing/2014/main" id="{C868F2C1-C149-AF4A-B3CE-D9B787085B92}"/>
              </a:ext>
            </a:extLst>
          </p:cNvPr>
          <p:cNvGrpSpPr/>
          <p:nvPr userDrawn="1"/>
        </p:nvGrpSpPr>
        <p:grpSpPr>
          <a:xfrm>
            <a:off x="8068318" y="4494276"/>
            <a:ext cx="847014" cy="246468"/>
            <a:chOff x="8068386" y="3795520"/>
            <a:chExt cx="847014" cy="246468"/>
          </a:xfrm>
        </p:grpSpPr>
        <p:pic>
          <p:nvPicPr>
            <p:cNvPr id="55" name="Graphic 54">
              <a:extLst>
                <a:ext uri="{FF2B5EF4-FFF2-40B4-BE49-F238E27FC236}">
                  <a16:creationId xmlns:a16="http://schemas.microsoft.com/office/drawing/2014/main" id="{C131BF34-049B-1348-9A06-1200BE3F95F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8706850" y="3814479"/>
              <a:ext cx="208550" cy="208550"/>
            </a:xfrm>
            <a:prstGeom prst="rect">
              <a:avLst/>
            </a:prstGeom>
          </p:spPr>
        </p:pic>
        <p:pic>
          <p:nvPicPr>
            <p:cNvPr id="56" name="Graphic 55">
              <a:extLst>
                <a:ext uri="{FF2B5EF4-FFF2-40B4-BE49-F238E27FC236}">
                  <a16:creationId xmlns:a16="http://schemas.microsoft.com/office/drawing/2014/main" id="{67F58B0C-5BC7-2A4D-9C3D-B4014CA89A3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flipH="1">
              <a:off x="8068386" y="3795520"/>
              <a:ext cx="208550" cy="246468"/>
            </a:xfrm>
            <a:prstGeom prst="rect">
              <a:avLst/>
            </a:prstGeom>
          </p:spPr>
        </p:pic>
        <p:pic>
          <p:nvPicPr>
            <p:cNvPr id="57" name="Graphic 56">
              <a:extLst>
                <a:ext uri="{FF2B5EF4-FFF2-40B4-BE49-F238E27FC236}">
                  <a16:creationId xmlns:a16="http://schemas.microsoft.com/office/drawing/2014/main" id="{F5C949B4-463F-7049-8EA8-F2ED17DA1BC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flipH="1">
              <a:off x="8387618" y="3814479"/>
              <a:ext cx="208550" cy="208550"/>
            </a:xfrm>
            <a:prstGeom prst="rect">
              <a:avLst/>
            </a:prstGeom>
          </p:spPr>
        </p:pic>
      </p:grpSp>
      <p:sp>
        <p:nvSpPr>
          <p:cNvPr id="105" name="Footer Placeholder 4">
            <a:extLst>
              <a:ext uri="{FF2B5EF4-FFF2-40B4-BE49-F238E27FC236}">
                <a16:creationId xmlns:a16="http://schemas.microsoft.com/office/drawing/2014/main" id="{931FBC83-1585-1F4C-9754-AAFC1C2102DC}"/>
              </a:ext>
            </a:extLst>
          </p:cNvPr>
          <p:cNvSpPr>
            <a:spLocks noGrp="1"/>
          </p:cNvSpPr>
          <p:nvPr>
            <p:ph type="ftr" sz="quarter" idx="3"/>
          </p:nvPr>
        </p:nvSpPr>
        <p:spPr>
          <a:xfrm>
            <a:off x="228600" y="4791017"/>
            <a:ext cx="3622675" cy="107722"/>
          </a:xfrm>
          <a:prstGeom prst="rect">
            <a:avLst/>
          </a:prstGeom>
        </p:spPr>
        <p:txBody>
          <a:bodyPr vert="horz" wrap="square" lIns="0" tIns="0" rIns="0" bIns="0" rtlCol="0" anchor="ctr">
            <a:spAutoFit/>
          </a:bodyPr>
          <a:lstStyle>
            <a:lvl1pPr algn="l">
              <a:defRPr sz="700" b="0" i="0">
                <a:solidFill>
                  <a:schemeClr val="tx1"/>
                </a:solidFill>
                <a:latin typeface="IBM Plex Sans Light" panose="020B0403050203000203" pitchFamily="34" charset="0"/>
              </a:defRPr>
            </a:lvl1pPr>
          </a:lstStyle>
          <a:p>
            <a:r>
              <a:rPr lang="en-GB"/>
              <a:t>IBM Client Engineering / © 2021 IBM Corporation</a:t>
            </a:r>
            <a:endParaRPr lang="en-IT"/>
          </a:p>
        </p:txBody>
      </p:sp>
    </p:spTree>
    <p:extLst>
      <p:ext uri="{BB962C8B-B14F-4D97-AF65-F5344CB8AC3E}">
        <p14:creationId xmlns:p14="http://schemas.microsoft.com/office/powerpoint/2010/main" val="2726444527"/>
      </p:ext>
    </p:extLst>
  </p:cSld>
  <p:clrMap bg1="dk1" tx1="lt1" bg2="dk2" tx2="lt2" accent1="accent1" accent2="accent2" accent3="accent3" accent4="accent4" accent5="accent5" accent6="accent6" hlink="hlink" folHlink="folHlink"/>
  <p:sldLayoutIdLst>
    <p:sldLayoutId id="2147483902" r:id="rId1"/>
    <p:sldLayoutId id="2147484464" r:id="rId2"/>
    <p:sldLayoutId id="2147484462" r:id="rId3"/>
  </p:sldLayoutIdLst>
  <p:hf sldNum="0" hdr="0" dt="0"/>
  <p:txStyles>
    <p:titleStyle>
      <a:lvl1pPr algn="l" rtl="0" eaLnBrk="1" fontAlgn="base" hangingPunct="1">
        <a:lnSpc>
          <a:spcPct val="90000"/>
        </a:lnSpc>
        <a:spcBef>
          <a:spcPct val="0"/>
        </a:spcBef>
        <a:spcAft>
          <a:spcPct val="0"/>
        </a:spcAft>
        <a:defRPr sz="2500" b="1">
          <a:gradFill>
            <a:gsLst>
              <a:gs pos="0">
                <a:srgbClr val="1062FE"/>
              </a:gs>
              <a:gs pos="100000">
                <a:srgbClr val="FA4C56"/>
              </a:gs>
            </a:gsLst>
            <a:lin ang="1800000" scaled="0"/>
          </a:gradFill>
          <a:latin typeface="IBM Plex Mono" panose="020B0509050203000203" pitchFamily="49" charset="77"/>
          <a:ea typeface="IBM Plex Mono" panose="020B0509050203000203" pitchFamily="49" charset="77"/>
          <a:cs typeface="IBM Plex Mono" panose="020B0509050203000203"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7"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36" userDrawn="1">
          <p15:clr>
            <a:srgbClr val="F26B43"/>
          </p15:clr>
        </p15:guide>
        <p15:guide id="22" pos="2426" userDrawn="1">
          <p15:clr>
            <a:srgbClr val="F26B43"/>
          </p15:clr>
        </p15:guide>
        <p15:guide id="23" pos="3334" userDrawn="1">
          <p15:clr>
            <a:srgbClr val="F26B43"/>
          </p15:clr>
        </p15:guide>
        <p15:guide id="24" pos="5465" userDrawn="1">
          <p15:clr>
            <a:srgbClr val="F26B43"/>
          </p15:clr>
        </p15:guide>
        <p15:guide id="25" pos="295" userDrawn="1">
          <p15:clr>
            <a:srgbClr val="F26B43"/>
          </p15:clr>
        </p15:guide>
        <p15:guide id="27" orient="horz" pos="577" userDrawn="1">
          <p15:clr>
            <a:srgbClr val="F26B43"/>
          </p15:clr>
        </p15:guide>
        <p15:guide id="28" orient="horz" pos="2663" userDrawn="1">
          <p15:clr>
            <a:srgbClr val="F26B43"/>
          </p15:clr>
        </p15:guide>
        <p15:guide id="29" orient="horz" pos="1325" userDrawn="1">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EFEFEF"/>
        </a:solidFill>
        <a:effectLst/>
      </p:bgPr>
    </p:bg>
    <p:spTree>
      <p:nvGrpSpPr>
        <p:cNvPr id="1" name=""/>
        <p:cNvGrpSpPr/>
        <p:nvPr/>
      </p:nvGrpSpPr>
      <p:grpSpPr>
        <a:xfrm>
          <a:off x="0" y="0"/>
          <a:ext cx="0" cy="0"/>
          <a:chOff x="0" y="0"/>
          <a:chExt cx="0" cy="0"/>
        </a:xfrm>
      </p:grpSpPr>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49" name="Footer Placeholder 4">
            <a:extLst>
              <a:ext uri="{FF2B5EF4-FFF2-40B4-BE49-F238E27FC236}">
                <a16:creationId xmlns:a16="http://schemas.microsoft.com/office/drawing/2014/main" id="{D0F9EB2A-AFE5-DE4C-9F68-77F9728CA705}"/>
              </a:ext>
            </a:extLst>
          </p:cNvPr>
          <p:cNvSpPr>
            <a:spLocks noGrp="1"/>
          </p:cNvSpPr>
          <p:nvPr>
            <p:ph type="ftr" sz="quarter" idx="3"/>
          </p:nvPr>
        </p:nvSpPr>
        <p:spPr>
          <a:xfrm>
            <a:off x="246063" y="4791529"/>
            <a:ext cx="3605212" cy="107722"/>
          </a:xfrm>
          <a:prstGeom prst="rect">
            <a:avLst/>
          </a:prstGeom>
        </p:spPr>
        <p:txBody>
          <a:bodyPr vert="horz" wrap="square" lIns="0" tIns="0" rIns="0" bIns="0" rtlCol="0" anchor="ctr">
            <a:spAutoFit/>
          </a:bodyPr>
          <a:lstStyle>
            <a:lvl1pPr algn="l">
              <a:defRPr sz="700" b="0" i="0">
                <a:solidFill>
                  <a:schemeClr val="bg1"/>
                </a:solidFill>
                <a:latin typeface="IBM Plex Sans Light" panose="020B0403050203000203" pitchFamily="34" charset="0"/>
              </a:defRPr>
            </a:lvl1pPr>
          </a:lstStyle>
          <a:p>
            <a:r>
              <a:rPr lang="en-GB"/>
              <a:t>IBM Client Engineering / © 2021 IBM Corporation</a:t>
            </a:r>
            <a:endParaRPr lang="en-IT"/>
          </a:p>
        </p:txBody>
      </p:sp>
    </p:spTree>
    <p:extLst>
      <p:ext uri="{BB962C8B-B14F-4D97-AF65-F5344CB8AC3E}">
        <p14:creationId xmlns:p14="http://schemas.microsoft.com/office/powerpoint/2010/main" val="2809545843"/>
      </p:ext>
    </p:extLst>
  </p:cSld>
  <p:clrMap bg1="dk1" tx1="lt1" bg2="dk2" tx2="lt2" accent1="accent1" accent2="accent2" accent3="accent3" accent4="accent4" accent5="accent5" accent6="accent6" hlink="hlink" folHlink="folHlink"/>
  <p:hf sldNum="0" hdr="0" dt="0"/>
  <p:txStyles>
    <p:titleStyle>
      <a:lvl1pPr algn="l" rtl="0" eaLnBrk="1" fontAlgn="base" hangingPunct="1">
        <a:lnSpc>
          <a:spcPct val="90000"/>
        </a:lnSpc>
        <a:spcBef>
          <a:spcPct val="0"/>
        </a:spcBef>
        <a:spcAft>
          <a:spcPct val="0"/>
        </a:spcAft>
        <a:defRPr sz="2500" b="1">
          <a:gradFill>
            <a:gsLst>
              <a:gs pos="0">
                <a:srgbClr val="1062FE"/>
              </a:gs>
              <a:gs pos="100000">
                <a:srgbClr val="FA4C56"/>
              </a:gs>
            </a:gsLst>
            <a:lin ang="1800000" scaled="0"/>
          </a:gradFill>
          <a:latin typeface="IBM Plex Mono" panose="020B0509050203000203" pitchFamily="49" charset="77"/>
          <a:ea typeface="IBM Plex Mono" panose="020B0509050203000203" pitchFamily="49" charset="77"/>
          <a:cs typeface="IBM Plex Mono" panose="020B0509050203000203"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7">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36">
          <p15:clr>
            <a:srgbClr val="F26B43"/>
          </p15:clr>
        </p15:guide>
        <p15:guide id="22" pos="2426">
          <p15:clr>
            <a:srgbClr val="F26B43"/>
          </p15:clr>
        </p15:guide>
        <p15:guide id="23" pos="3334">
          <p15:clr>
            <a:srgbClr val="F26B43"/>
          </p15:clr>
        </p15:guide>
        <p15:guide id="24" pos="5465">
          <p15:clr>
            <a:srgbClr val="F26B43"/>
          </p15:clr>
        </p15:guide>
        <p15:guide id="25" pos="295">
          <p15:clr>
            <a:srgbClr val="F26B43"/>
          </p15:clr>
        </p15:guide>
        <p15:guide id="27" orient="horz" pos="577">
          <p15:clr>
            <a:srgbClr val="F26B43"/>
          </p15:clr>
        </p15:guide>
        <p15:guide id="28" orient="horz" pos="2663">
          <p15:clr>
            <a:srgbClr val="F26B43"/>
          </p15:clr>
        </p15:guide>
        <p15:guide id="29" orient="horz" pos="1325">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0430AD"/>
            </a:gs>
            <a:gs pos="100000">
              <a:srgbClr val="1062FE"/>
            </a:gs>
          </a:gsLst>
          <a:lin ang="18900000" scaled="1"/>
        </a:gradFill>
        <a:effectLst/>
      </p:bgPr>
    </p:bg>
    <p:spTree>
      <p:nvGrpSpPr>
        <p:cNvPr id="1" name=""/>
        <p:cNvGrpSpPr/>
        <p:nvPr/>
      </p:nvGrpSpPr>
      <p:grpSpPr>
        <a:xfrm>
          <a:off x="0" y="0"/>
          <a:ext cx="0" cy="0"/>
          <a:chOff x="0" y="0"/>
          <a:chExt cx="0" cy="0"/>
        </a:xfrm>
      </p:grpSpPr>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49" name="Footer Placeholder 4">
            <a:extLst>
              <a:ext uri="{FF2B5EF4-FFF2-40B4-BE49-F238E27FC236}">
                <a16:creationId xmlns:a16="http://schemas.microsoft.com/office/drawing/2014/main" id="{D0F9EB2A-AFE5-DE4C-9F68-77F9728CA705}"/>
              </a:ext>
            </a:extLst>
          </p:cNvPr>
          <p:cNvSpPr>
            <a:spLocks noGrp="1"/>
          </p:cNvSpPr>
          <p:nvPr>
            <p:ph type="ftr" sz="quarter" idx="3"/>
          </p:nvPr>
        </p:nvSpPr>
        <p:spPr>
          <a:xfrm>
            <a:off x="246063" y="4793594"/>
            <a:ext cx="3605212" cy="108606"/>
          </a:xfrm>
          <a:prstGeom prst="rect">
            <a:avLst/>
          </a:prstGeom>
        </p:spPr>
        <p:txBody>
          <a:bodyPr vert="horz" wrap="square" lIns="0" tIns="0" rIns="0" bIns="0" rtlCol="0" anchor="ctr">
            <a:spAutoFit/>
          </a:bodyPr>
          <a:lstStyle>
            <a:lvl1pPr algn="l">
              <a:defRPr sz="700" b="0" i="0">
                <a:solidFill>
                  <a:schemeClr val="bg1"/>
                </a:solidFill>
                <a:latin typeface="IBM Plex Sans Light" panose="020B0403050203000203" pitchFamily="34" charset="0"/>
              </a:defRPr>
            </a:lvl1pPr>
          </a:lstStyle>
          <a:p>
            <a:r>
              <a:rPr lang="en-GB"/>
              <a:t>IBM Client Engineering / © 2021 IBM Corporation</a:t>
            </a:r>
            <a:endParaRPr lang="en-IT"/>
          </a:p>
        </p:txBody>
      </p:sp>
    </p:spTree>
    <p:extLst>
      <p:ext uri="{BB962C8B-B14F-4D97-AF65-F5344CB8AC3E}">
        <p14:creationId xmlns:p14="http://schemas.microsoft.com/office/powerpoint/2010/main" val="2692233969"/>
      </p:ext>
    </p:extLst>
  </p:cSld>
  <p:clrMap bg1="dk1" tx1="lt1" bg2="dk2" tx2="lt2" accent1="accent1" accent2="accent2" accent3="accent3" accent4="accent4" accent5="accent5" accent6="accent6" hlink="hlink" folHlink="folHlink"/>
  <p:hf sldNum="0" hdr="0" dt="0"/>
  <p:txStyles>
    <p:titleStyle>
      <a:lvl1pPr algn="l" rtl="0" eaLnBrk="1" fontAlgn="base" hangingPunct="1">
        <a:lnSpc>
          <a:spcPct val="90000"/>
        </a:lnSpc>
        <a:spcBef>
          <a:spcPct val="0"/>
        </a:spcBef>
        <a:spcAft>
          <a:spcPct val="0"/>
        </a:spcAft>
        <a:defRPr sz="2500" b="1">
          <a:gradFill>
            <a:gsLst>
              <a:gs pos="0">
                <a:srgbClr val="1062FE"/>
              </a:gs>
              <a:gs pos="100000">
                <a:srgbClr val="FA4C56"/>
              </a:gs>
            </a:gsLst>
            <a:lin ang="1800000" scaled="0"/>
          </a:gradFill>
          <a:latin typeface="IBM Plex Mono" panose="020B0509050203000203" pitchFamily="49" charset="77"/>
          <a:ea typeface="IBM Plex Mono" panose="020B0509050203000203" pitchFamily="49" charset="77"/>
          <a:cs typeface="IBM Plex Mono" panose="020B0509050203000203"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7">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36">
          <p15:clr>
            <a:srgbClr val="F26B43"/>
          </p15:clr>
        </p15:guide>
        <p15:guide id="22" pos="2426">
          <p15:clr>
            <a:srgbClr val="F26B43"/>
          </p15:clr>
        </p15:guide>
        <p15:guide id="23" pos="3334">
          <p15:clr>
            <a:srgbClr val="F26B43"/>
          </p15:clr>
        </p15:guide>
        <p15:guide id="24" pos="5465">
          <p15:clr>
            <a:srgbClr val="F26B43"/>
          </p15:clr>
        </p15:guide>
        <p15:guide id="25" pos="295">
          <p15:clr>
            <a:srgbClr val="F26B43"/>
          </p15:clr>
        </p15:guide>
        <p15:guide id="27" orient="horz" pos="577">
          <p15:clr>
            <a:srgbClr val="F26B43"/>
          </p15:clr>
        </p15:guide>
        <p15:guide id="28" orient="horz" pos="2663">
          <p15:clr>
            <a:srgbClr val="F26B43"/>
          </p15:clr>
        </p15:guide>
        <p15:guide id="29" orient="horz" pos="1325">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EFEFEF"/>
        </a:solidFill>
        <a:effectLst/>
      </p:bgPr>
    </p:bg>
    <p:spTree>
      <p:nvGrpSpPr>
        <p:cNvPr id="1" name=""/>
        <p:cNvGrpSpPr/>
        <p:nvPr/>
      </p:nvGrpSpPr>
      <p:grpSpPr>
        <a:xfrm>
          <a:off x="0" y="0"/>
          <a:ext cx="0" cy="0"/>
          <a:chOff x="0" y="0"/>
          <a:chExt cx="0" cy="0"/>
        </a:xfrm>
      </p:grpSpPr>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614557786"/>
      </p:ext>
    </p:extLst>
  </p:cSld>
  <p:clrMap bg1="dk1" tx1="lt1" bg2="dk2" tx2="lt2" accent1="accent1" accent2="accent2" accent3="accent3" accent4="accent4" accent5="accent5" accent6="accent6" hlink="hlink" folHlink="folHlink"/>
  <p:sldLayoutIdLst>
    <p:sldLayoutId id="2147484209" r:id="rId1"/>
  </p:sldLayoutIdLst>
  <p:hf sldNum="0" hdr="0" dt="0"/>
  <p:txStyles>
    <p:titleStyle>
      <a:lvl1pPr algn="l" rtl="0" eaLnBrk="1" fontAlgn="base" hangingPunct="1">
        <a:lnSpc>
          <a:spcPct val="90000"/>
        </a:lnSpc>
        <a:spcBef>
          <a:spcPct val="0"/>
        </a:spcBef>
        <a:spcAft>
          <a:spcPct val="0"/>
        </a:spcAft>
        <a:defRPr lang="en-IT" sz="4000" b="1" i="0" dirty="0">
          <a:gradFill>
            <a:gsLst>
              <a:gs pos="0">
                <a:srgbClr val="1062FE"/>
              </a:gs>
              <a:gs pos="100000">
                <a:srgbClr val="FA4C56"/>
              </a:gs>
            </a:gsLst>
            <a:lin ang="1800000" scaled="0"/>
          </a:gradFill>
          <a:effectLst/>
          <a:latin typeface="IBM Plex Mono SemiBold" panose="020B0509050203000203" pitchFamily="49" charset="77"/>
          <a:ea typeface="IBM Plex Mono SemiBold" panose="020B0509050203000203" pitchFamily="49" charset="77"/>
          <a:cs typeface="IBM Plex Mono SemiBold" panose="020B0509050203000203" pitchFamily="49" charset="77"/>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36" userDrawn="1">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8" userDrawn="1">
          <p15:clr>
            <a:srgbClr val="F26B43"/>
          </p15:clr>
        </p15:guide>
        <p15:guide id="17" orient="horz" pos="804" userDrawn="1">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36">
          <p15:clr>
            <a:srgbClr val="F26B43"/>
          </p15:clr>
        </p15:guide>
        <p15:guide id="22" pos="2426">
          <p15:clr>
            <a:srgbClr val="F26B43"/>
          </p15:clr>
        </p15:guide>
        <p15:guide id="23" pos="3334">
          <p15:clr>
            <a:srgbClr val="F26B43"/>
          </p15:clr>
        </p15:guide>
        <p15:guide id="24" pos="5465">
          <p15:clr>
            <a:srgbClr val="F26B43"/>
          </p15:clr>
        </p15:guide>
        <p15:guide id="25" pos="295">
          <p15:clr>
            <a:srgbClr val="F26B43"/>
          </p15:clr>
        </p15:guide>
        <p15:guide id="27" orient="horz" pos="577">
          <p15:clr>
            <a:srgbClr val="F26B43"/>
          </p15:clr>
        </p15:guide>
        <p15:guide id="28" orient="horz" pos="2663">
          <p15:clr>
            <a:srgbClr val="F26B43"/>
          </p15:clr>
        </p15:guide>
        <p15:guide id="29" orient="horz" pos="1325">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hub.tekton.dev/"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hyperlink" Target="https://tekton.devstats.cd.foundation/d/5/companies-table?orgId=1" TargetMode="Externa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B05E0-D500-D1D3-6E3E-4063F7DBFBE6}"/>
              </a:ext>
            </a:extLst>
          </p:cNvPr>
          <p:cNvSpPr>
            <a:spLocks noGrp="1"/>
          </p:cNvSpPr>
          <p:nvPr>
            <p:ph type="title"/>
          </p:nvPr>
        </p:nvSpPr>
        <p:spPr>
          <a:xfrm>
            <a:off x="246061" y="243376"/>
            <a:ext cx="6136077" cy="346249"/>
          </a:xfrm>
        </p:spPr>
        <p:txBody>
          <a:bodyPr/>
          <a:lstStyle/>
          <a:p>
            <a:r>
              <a:rPr lang="en-FR" b="0" dirty="0"/>
              <a:t>IBM</a:t>
            </a:r>
            <a:r>
              <a:rPr lang="en-FR" dirty="0"/>
              <a:t> Client Engineering</a:t>
            </a:r>
          </a:p>
        </p:txBody>
      </p:sp>
      <p:sp>
        <p:nvSpPr>
          <p:cNvPr id="3" name="Content Placeholder 2">
            <a:extLst>
              <a:ext uri="{FF2B5EF4-FFF2-40B4-BE49-F238E27FC236}">
                <a16:creationId xmlns:a16="http://schemas.microsoft.com/office/drawing/2014/main" id="{1B75A6E5-B287-7D4B-7FFE-BED88458ED69}"/>
              </a:ext>
            </a:extLst>
          </p:cNvPr>
          <p:cNvSpPr>
            <a:spLocks noGrp="1"/>
          </p:cNvSpPr>
          <p:nvPr>
            <p:ph sz="quarter" idx="25"/>
          </p:nvPr>
        </p:nvSpPr>
        <p:spPr/>
        <p:txBody>
          <a:bodyPr/>
          <a:lstStyle/>
          <a:p>
            <a:endParaRPr lang="en-FR" sz="2000" b="1" dirty="0">
              <a:latin typeface="IBM Plex Mono" panose="020B0509050203000203" pitchFamily="49" charset="77"/>
            </a:endParaRPr>
          </a:p>
          <a:p>
            <a:endParaRPr lang="en-FR" sz="2000" b="1" dirty="0">
              <a:latin typeface="IBM Plex Mono" panose="020B0509050203000203" pitchFamily="49" charset="77"/>
            </a:endParaRPr>
          </a:p>
          <a:p>
            <a:endParaRPr lang="en-FR" sz="2000" b="1" dirty="0">
              <a:latin typeface="IBM Plex Mono" panose="020B0509050203000203" pitchFamily="49" charset="77"/>
            </a:endParaRPr>
          </a:p>
          <a:p>
            <a:r>
              <a:rPr lang="en-FR" sz="2000" b="1" dirty="0">
                <a:latin typeface="IBM Plex Mono" panose="020B0509050203000203" pitchFamily="49" charset="77"/>
              </a:rPr>
              <a:t>Cloud Native Bootcamp</a:t>
            </a:r>
            <a:endParaRPr lang="fr-FR" sz="2000" b="1" dirty="0">
              <a:latin typeface="IBM Plex Mono" panose="020B0509050203000203" pitchFamily="49" charset="77"/>
            </a:endParaRPr>
          </a:p>
          <a:p>
            <a:r>
              <a:rPr lang="fr-FR" sz="2000" b="1" dirty="0" err="1">
                <a:latin typeface="IBM Plex Mono" panose="020B0509050203000203" pitchFamily="49" charset="77"/>
              </a:rPr>
              <a:t>Tekton</a:t>
            </a:r>
            <a:r>
              <a:rPr lang="fr-FR" sz="2000" b="1" dirty="0">
                <a:latin typeface="IBM Plex Mono" panose="020B0509050203000203" pitchFamily="49" charset="77"/>
              </a:rPr>
              <a:t> Pipelines</a:t>
            </a:r>
          </a:p>
          <a:p>
            <a:endParaRPr lang="fr-FR" sz="2000" b="1" dirty="0">
              <a:latin typeface="IBM Plex Mono" panose="020B0509050203000203" pitchFamily="49" charset="77"/>
            </a:endParaRPr>
          </a:p>
          <a:p>
            <a:r>
              <a:rPr lang="fr-FR" sz="2000" b="1" dirty="0">
                <a:latin typeface="IBM Plex Mono" panose="020B0509050203000203" pitchFamily="49" charset="77"/>
              </a:rPr>
              <a:t>April/May 2022</a:t>
            </a:r>
            <a:endParaRPr lang="en-FR" sz="2000" b="1" dirty="0">
              <a:latin typeface="IBM Plex Mono" panose="020B0509050203000203" pitchFamily="49" charset="77"/>
            </a:endParaRPr>
          </a:p>
        </p:txBody>
      </p:sp>
      <p:pic>
        <p:nvPicPr>
          <p:cNvPr id="1026" name="Picture 2" descr="How Team Diversity Boosts Business Success | Robert Half">
            <a:extLst>
              <a:ext uri="{FF2B5EF4-FFF2-40B4-BE49-F238E27FC236}">
                <a16:creationId xmlns:a16="http://schemas.microsoft.com/office/drawing/2014/main" id="{3F36B260-CD83-2816-714B-EBE033D069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1970" y="1117315"/>
            <a:ext cx="5162030" cy="340839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8D7AFA3-448F-DA08-6CBC-890667622BC5}"/>
              </a:ext>
            </a:extLst>
          </p:cNvPr>
          <p:cNvSpPr/>
          <p:nvPr/>
        </p:nvSpPr>
        <p:spPr bwMode="auto">
          <a:xfrm>
            <a:off x="3981970" y="1096479"/>
            <a:ext cx="5162030" cy="3450063"/>
          </a:xfrm>
          <a:prstGeom prst="rect">
            <a:avLst/>
          </a:prstGeom>
          <a:solidFill>
            <a:schemeClr val="bg2">
              <a:lumMod val="40000"/>
              <a:lumOff val="60000"/>
              <a:alpha val="35000"/>
            </a:schemeClr>
          </a:solidFill>
          <a:ln w="9525" cap="flat" cmpd="sng" algn="ctr">
            <a:noFill/>
            <a:prstDash val="solid"/>
            <a:round/>
            <a:headEnd type="none" w="med" len="med"/>
            <a:tailEnd type="none" w="med" len="me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US" sz="2200" b="0" i="0" u="none" strike="noStrike" cap="none" normalizeH="0" baseline="0">
              <a:ln>
                <a:noFill/>
              </a:ln>
              <a:solidFill>
                <a:schemeClr val="hlink"/>
              </a:solidFill>
              <a:effectLst/>
              <a:latin typeface="Arial" pitchFamily="34" charset="0"/>
            </a:endParaRPr>
          </a:p>
        </p:txBody>
      </p:sp>
    </p:spTree>
    <p:extLst>
      <p:ext uri="{BB962C8B-B14F-4D97-AF65-F5344CB8AC3E}">
        <p14:creationId xmlns:p14="http://schemas.microsoft.com/office/powerpoint/2010/main" val="41545791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1C6C263-4D3F-4EB2-9841-6F23B910D87B}"/>
              </a:ext>
            </a:extLst>
          </p:cNvPr>
          <p:cNvSpPr>
            <a:spLocks noGrp="1"/>
          </p:cNvSpPr>
          <p:nvPr>
            <p:ph type="ftr" sz="quarter" idx="24"/>
          </p:nvPr>
        </p:nvSpPr>
        <p:spPr>
          <a:xfrm>
            <a:off x="246063" y="4924291"/>
            <a:ext cx="3605212" cy="107722"/>
          </a:xfrm>
        </p:spPr>
        <p:txBody>
          <a:bodyPr/>
          <a:lstStyle/>
          <a:p>
            <a:r>
              <a:rPr lang="en-GB"/>
              <a:t>IBM Client Engineering / © 2021 IBM Corporation</a:t>
            </a:r>
            <a:endParaRPr lang="en-IT"/>
          </a:p>
        </p:txBody>
      </p:sp>
      <p:sp>
        <p:nvSpPr>
          <p:cNvPr id="5" name="Title 4">
            <a:extLst>
              <a:ext uri="{FF2B5EF4-FFF2-40B4-BE49-F238E27FC236}">
                <a16:creationId xmlns:a16="http://schemas.microsoft.com/office/drawing/2014/main" id="{1EC46D12-9962-433A-9B88-983AF7AE311C}"/>
              </a:ext>
            </a:extLst>
          </p:cNvPr>
          <p:cNvSpPr>
            <a:spLocks noGrp="1"/>
          </p:cNvSpPr>
          <p:nvPr>
            <p:ph type="title"/>
          </p:nvPr>
        </p:nvSpPr>
        <p:spPr>
          <a:xfrm>
            <a:off x="246062" y="243376"/>
            <a:ext cx="4097338" cy="346249"/>
          </a:xfrm>
        </p:spPr>
        <p:txBody>
          <a:bodyPr/>
          <a:lstStyle/>
          <a:p>
            <a:r>
              <a:rPr lang="fr-FR" dirty="0"/>
              <a:t>Trigger</a:t>
            </a:r>
          </a:p>
        </p:txBody>
      </p:sp>
      <p:pic>
        <p:nvPicPr>
          <p:cNvPr id="10" name="Picture 9">
            <a:extLst>
              <a:ext uri="{FF2B5EF4-FFF2-40B4-BE49-F238E27FC236}">
                <a16:creationId xmlns:a16="http://schemas.microsoft.com/office/drawing/2014/main" id="{19A569C5-10EA-4CB5-AF49-8C5EE5024DA3}"/>
              </a:ext>
            </a:extLst>
          </p:cNvPr>
          <p:cNvPicPr>
            <a:picLocks noChangeAspect="1"/>
          </p:cNvPicPr>
          <p:nvPr/>
        </p:nvPicPr>
        <p:blipFill>
          <a:blip r:embed="rId2"/>
          <a:stretch>
            <a:fillRect/>
          </a:stretch>
        </p:blipFill>
        <p:spPr>
          <a:xfrm>
            <a:off x="586656" y="2539386"/>
            <a:ext cx="2586294" cy="630631"/>
          </a:xfrm>
          <a:prstGeom prst="rect">
            <a:avLst/>
          </a:prstGeom>
        </p:spPr>
      </p:pic>
      <p:sp>
        <p:nvSpPr>
          <p:cNvPr id="11" name="Rectangle 10">
            <a:extLst>
              <a:ext uri="{FF2B5EF4-FFF2-40B4-BE49-F238E27FC236}">
                <a16:creationId xmlns:a16="http://schemas.microsoft.com/office/drawing/2014/main" id="{4C41C830-60A0-46F9-B05A-55B66CB1E585}"/>
              </a:ext>
            </a:extLst>
          </p:cNvPr>
          <p:cNvSpPr/>
          <p:nvPr/>
        </p:nvSpPr>
        <p:spPr bwMode="auto">
          <a:xfrm>
            <a:off x="3204960" y="678051"/>
            <a:ext cx="2109423" cy="1549108"/>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b"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fr-FR" sz="1800" b="1" i="0" u="none" strike="noStrike" cap="none" normalizeH="0" baseline="0" dirty="0">
                <a:ln>
                  <a:noFill/>
                </a:ln>
                <a:solidFill>
                  <a:schemeClr val="bg1"/>
                </a:solidFill>
                <a:effectLst/>
                <a:latin typeface="IBM Plex Sans" panose="020B0503050203000203" pitchFamily="34" charset="0"/>
              </a:rPr>
              <a:t>Event </a:t>
            </a:r>
            <a:r>
              <a:rPr kumimoji="0" lang="fr-FR" sz="1800" b="1" i="0" u="none" strike="noStrike" cap="none" normalizeH="0" baseline="0" dirty="0" err="1">
                <a:ln>
                  <a:noFill/>
                </a:ln>
                <a:solidFill>
                  <a:schemeClr val="bg1"/>
                </a:solidFill>
                <a:effectLst/>
                <a:latin typeface="IBM Plex Sans" panose="020B0503050203000203" pitchFamily="34" charset="0"/>
              </a:rPr>
              <a:t>listener</a:t>
            </a:r>
            <a:endParaRPr kumimoji="0" lang="fr-FR" sz="1800" b="1" i="0" u="none" strike="noStrike" cap="none" normalizeH="0" baseline="0" dirty="0">
              <a:ln>
                <a:noFill/>
              </a:ln>
              <a:solidFill>
                <a:schemeClr val="bg1"/>
              </a:solidFill>
              <a:effectLst/>
              <a:latin typeface="IBM Plex Sans" panose="020B0503050203000203" pitchFamily="34" charset="0"/>
            </a:endParaRPr>
          </a:p>
          <a:p>
            <a:pPr marL="0" marR="0" indent="0" algn="ctr" defTabSz="914400" rtl="0" eaLnBrk="1" fontAlgn="base" latinLnBrk="0" hangingPunct="1">
              <a:lnSpc>
                <a:spcPct val="90000"/>
              </a:lnSpc>
              <a:spcBef>
                <a:spcPct val="0"/>
              </a:spcBef>
              <a:spcAft>
                <a:spcPct val="0"/>
              </a:spcAft>
              <a:buClrTx/>
              <a:buSzTx/>
              <a:buFontTx/>
              <a:buNone/>
              <a:tabLst/>
            </a:pPr>
            <a:r>
              <a:rPr lang="fr-FR" sz="1800" b="1" dirty="0" err="1">
                <a:solidFill>
                  <a:schemeClr val="bg1"/>
                </a:solidFill>
                <a:latin typeface="IBM Plex Sans" panose="020B0503050203000203" pitchFamily="34" charset="0"/>
              </a:rPr>
              <a:t>Pod</a:t>
            </a:r>
            <a:endParaRPr kumimoji="0" lang="fr-FR" sz="1400" b="1" i="0" u="none" strike="noStrike" cap="none" normalizeH="0" baseline="0" dirty="0">
              <a:ln>
                <a:noFill/>
              </a:ln>
              <a:solidFill>
                <a:schemeClr val="bg1"/>
              </a:solidFill>
              <a:effectLst/>
              <a:latin typeface="IBM Plex Sans" panose="020B0503050203000203" pitchFamily="34" charset="0"/>
            </a:endParaRPr>
          </a:p>
        </p:txBody>
      </p:sp>
      <p:cxnSp>
        <p:nvCxnSpPr>
          <p:cNvPr id="13" name="Straight Arrow Connector 12">
            <a:extLst>
              <a:ext uri="{FF2B5EF4-FFF2-40B4-BE49-F238E27FC236}">
                <a16:creationId xmlns:a16="http://schemas.microsoft.com/office/drawing/2014/main" id="{C7680E75-BF53-48B0-AC16-8A0C8D078DF7}"/>
              </a:ext>
            </a:extLst>
          </p:cNvPr>
          <p:cNvCxnSpPr/>
          <p:nvPr/>
        </p:nvCxnSpPr>
        <p:spPr bwMode="auto">
          <a:xfrm>
            <a:off x="1955614" y="1316642"/>
            <a:ext cx="878186" cy="0"/>
          </a:xfrm>
          <a:prstGeom prst="straightConnector1">
            <a:avLst/>
          </a:prstGeom>
          <a:ln w="38100">
            <a:solidFill>
              <a:srgbClr val="A4A4A4"/>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4" name="Text Placeholder 2">
            <a:extLst>
              <a:ext uri="{FF2B5EF4-FFF2-40B4-BE49-F238E27FC236}">
                <a16:creationId xmlns:a16="http://schemas.microsoft.com/office/drawing/2014/main" id="{58049BEB-4D34-44AE-A899-C6754A43EA8C}"/>
              </a:ext>
            </a:extLst>
          </p:cNvPr>
          <p:cNvSpPr txBox="1">
            <a:spLocks/>
          </p:cNvSpPr>
          <p:nvPr/>
        </p:nvSpPr>
        <p:spPr>
          <a:xfrm>
            <a:off x="2037096" y="944080"/>
            <a:ext cx="796704" cy="346247"/>
          </a:xfrm>
          <a:prstGeom prst="rect">
            <a:avLst/>
          </a:prstGeom>
        </p:spPr>
        <p:txBody>
          <a:bodyPr>
            <a:normAutofit/>
          </a:bodyPr>
          <a:lst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en-GB" b="1" kern="0" dirty="0">
                <a:solidFill>
                  <a:srgbClr val="A4A4A4"/>
                </a:solidFill>
              </a:rPr>
              <a:t>event</a:t>
            </a:r>
            <a:endParaRPr lang="en-FR" b="1" kern="0" dirty="0">
              <a:solidFill>
                <a:srgbClr val="A4A4A4"/>
              </a:solidFill>
            </a:endParaRPr>
          </a:p>
        </p:txBody>
      </p:sp>
      <p:sp>
        <p:nvSpPr>
          <p:cNvPr id="16" name="Pentagon 15">
            <a:extLst>
              <a:ext uri="{FF2B5EF4-FFF2-40B4-BE49-F238E27FC236}">
                <a16:creationId xmlns:a16="http://schemas.microsoft.com/office/drawing/2014/main" id="{1387E7A1-F2A8-4C27-A0B5-8B815804E7AE}"/>
              </a:ext>
            </a:extLst>
          </p:cNvPr>
          <p:cNvSpPr/>
          <p:nvPr/>
        </p:nvSpPr>
        <p:spPr bwMode="auto">
          <a:xfrm>
            <a:off x="2822478" y="970449"/>
            <a:ext cx="1161107" cy="688063"/>
          </a:xfrm>
          <a:prstGeom prst="pentagon">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fr-FR" sz="1400" b="1" i="0" u="none" strike="noStrike" cap="none" normalizeH="0" baseline="0" dirty="0">
                <a:ln>
                  <a:noFill/>
                </a:ln>
                <a:solidFill>
                  <a:srgbClr val="565656"/>
                </a:solidFill>
                <a:effectLst/>
                <a:latin typeface="IBM Plex Sans" panose="020B0503050203000203" pitchFamily="34" charset="0"/>
              </a:rPr>
              <a:t>Trigger binding</a:t>
            </a:r>
          </a:p>
        </p:txBody>
      </p:sp>
      <p:cxnSp>
        <p:nvCxnSpPr>
          <p:cNvPr id="17" name="Straight Arrow Connector 16">
            <a:extLst>
              <a:ext uri="{FF2B5EF4-FFF2-40B4-BE49-F238E27FC236}">
                <a16:creationId xmlns:a16="http://schemas.microsoft.com/office/drawing/2014/main" id="{461270F1-B7F9-43BC-9A17-EE52B983B773}"/>
              </a:ext>
            </a:extLst>
          </p:cNvPr>
          <p:cNvCxnSpPr>
            <a:cxnSpLocks/>
          </p:cNvCxnSpPr>
          <p:nvPr/>
        </p:nvCxnSpPr>
        <p:spPr bwMode="auto">
          <a:xfrm>
            <a:off x="5743473" y="1314480"/>
            <a:ext cx="1228492" cy="0"/>
          </a:xfrm>
          <a:prstGeom prst="straightConnector1">
            <a:avLst/>
          </a:prstGeom>
          <a:ln w="38100">
            <a:solidFill>
              <a:srgbClr val="A4A4A4"/>
            </a:solidFill>
            <a:headEnd type="none" w="med" len="med"/>
            <a:tailEnd type="triangle"/>
          </a:ln>
          <a:effectLst/>
        </p:spPr>
        <p:style>
          <a:lnRef idx="1">
            <a:schemeClr val="dk1"/>
          </a:lnRef>
          <a:fillRef idx="0">
            <a:schemeClr val="dk1"/>
          </a:fillRef>
          <a:effectRef idx="0">
            <a:schemeClr val="dk1"/>
          </a:effectRef>
          <a:fontRef idx="minor">
            <a:schemeClr val="tx1"/>
          </a:fontRef>
        </p:style>
      </p:cxnSp>
      <p:sp>
        <p:nvSpPr>
          <p:cNvPr id="18" name="Text Placeholder 2">
            <a:extLst>
              <a:ext uri="{FF2B5EF4-FFF2-40B4-BE49-F238E27FC236}">
                <a16:creationId xmlns:a16="http://schemas.microsoft.com/office/drawing/2014/main" id="{FE7CAE31-FFAE-4751-9766-2F86FDAB3E8C}"/>
              </a:ext>
            </a:extLst>
          </p:cNvPr>
          <p:cNvSpPr txBox="1">
            <a:spLocks/>
          </p:cNvSpPr>
          <p:nvPr/>
        </p:nvSpPr>
        <p:spPr>
          <a:xfrm>
            <a:off x="5743473" y="944080"/>
            <a:ext cx="1246595" cy="343592"/>
          </a:xfrm>
          <a:prstGeom prst="rect">
            <a:avLst/>
          </a:prstGeom>
        </p:spPr>
        <p:txBody>
          <a:bodyPr>
            <a:noAutofit/>
          </a:bodyPr>
          <a:lst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en-GB" b="1" kern="0" dirty="0" err="1">
                <a:solidFill>
                  <a:srgbClr val="A4A4A4"/>
                </a:solidFill>
              </a:rPr>
              <a:t>PipelineRun</a:t>
            </a:r>
            <a:endParaRPr lang="en-FR" b="1" kern="0" dirty="0">
              <a:solidFill>
                <a:srgbClr val="A4A4A4"/>
              </a:solidFill>
            </a:endParaRPr>
          </a:p>
        </p:txBody>
      </p:sp>
      <p:sp>
        <p:nvSpPr>
          <p:cNvPr id="21" name="Rectangle: Folded Corner 20">
            <a:extLst>
              <a:ext uri="{FF2B5EF4-FFF2-40B4-BE49-F238E27FC236}">
                <a16:creationId xmlns:a16="http://schemas.microsoft.com/office/drawing/2014/main" id="{8C9A845E-7F1A-4C57-BD24-58844475D46A}"/>
              </a:ext>
            </a:extLst>
          </p:cNvPr>
          <p:cNvSpPr/>
          <p:nvPr/>
        </p:nvSpPr>
        <p:spPr bwMode="auto">
          <a:xfrm>
            <a:off x="4784675" y="990278"/>
            <a:ext cx="958798" cy="688063"/>
          </a:xfrm>
          <a:prstGeom prst="foldedCorner">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ctr" anchorCtr="0" compatLnSpc="1">
            <a:prstTxWarp prst="textNoShape">
              <a:avLst/>
            </a:prstTxWarp>
          </a:bodyPr>
          <a:lstStyle/>
          <a:p>
            <a:pPr marL="0" marR="0" indent="0" algn="ctr" defTabSz="914400" rtl="0" eaLnBrk="1" fontAlgn="base" latinLnBrk="0" hangingPunct="1">
              <a:lnSpc>
                <a:spcPct val="90000"/>
              </a:lnSpc>
              <a:spcBef>
                <a:spcPct val="0"/>
              </a:spcBef>
              <a:spcAft>
                <a:spcPct val="0"/>
              </a:spcAft>
              <a:buClrTx/>
              <a:buSzTx/>
              <a:buFontTx/>
              <a:buNone/>
              <a:tabLst/>
            </a:pPr>
            <a:r>
              <a:rPr kumimoji="0" lang="fr-FR" sz="1400" b="1" i="0" u="none" strike="noStrike" cap="none" normalizeH="0" baseline="0" dirty="0">
                <a:ln>
                  <a:noFill/>
                </a:ln>
                <a:solidFill>
                  <a:srgbClr val="565656"/>
                </a:solidFill>
                <a:effectLst/>
                <a:latin typeface="IBM Plex Sans" panose="020B0503050203000203" pitchFamily="34" charset="0"/>
              </a:rPr>
              <a:t>Trigger Template</a:t>
            </a:r>
          </a:p>
        </p:txBody>
      </p:sp>
      <p:pic>
        <p:nvPicPr>
          <p:cNvPr id="25" name="Picture 24">
            <a:extLst>
              <a:ext uri="{FF2B5EF4-FFF2-40B4-BE49-F238E27FC236}">
                <a16:creationId xmlns:a16="http://schemas.microsoft.com/office/drawing/2014/main" id="{F7D7E085-42B5-4F78-BC91-F336071A15FA}"/>
              </a:ext>
            </a:extLst>
          </p:cNvPr>
          <p:cNvPicPr>
            <a:picLocks noChangeAspect="1"/>
          </p:cNvPicPr>
          <p:nvPr/>
        </p:nvPicPr>
        <p:blipFill>
          <a:blip r:embed="rId3"/>
          <a:stretch>
            <a:fillRect/>
          </a:stretch>
        </p:blipFill>
        <p:spPr>
          <a:xfrm>
            <a:off x="2822478" y="3184480"/>
            <a:ext cx="3151501" cy="1664798"/>
          </a:xfrm>
          <a:prstGeom prst="rect">
            <a:avLst/>
          </a:prstGeom>
        </p:spPr>
      </p:pic>
      <p:cxnSp>
        <p:nvCxnSpPr>
          <p:cNvPr id="29" name="Connector: Elbow 28">
            <a:extLst>
              <a:ext uri="{FF2B5EF4-FFF2-40B4-BE49-F238E27FC236}">
                <a16:creationId xmlns:a16="http://schemas.microsoft.com/office/drawing/2014/main" id="{12189485-D455-4F94-A6C9-1D81377CBD5C}"/>
              </a:ext>
            </a:extLst>
          </p:cNvPr>
          <p:cNvCxnSpPr>
            <a:cxnSpLocks/>
          </p:cNvCxnSpPr>
          <p:nvPr/>
        </p:nvCxnSpPr>
        <p:spPr bwMode="auto">
          <a:xfrm rot="10800000">
            <a:off x="1629628" y="3184482"/>
            <a:ext cx="1495943" cy="1433667"/>
          </a:xfrm>
          <a:prstGeom prst="bentConnector3">
            <a:avLst>
              <a:gd name="adj1" fmla="val 100232"/>
            </a:avLst>
          </a:prstGeom>
          <a:ln w="28575">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33" name="Connector: Elbow 32">
            <a:extLst>
              <a:ext uri="{FF2B5EF4-FFF2-40B4-BE49-F238E27FC236}">
                <a16:creationId xmlns:a16="http://schemas.microsoft.com/office/drawing/2014/main" id="{3BB7B194-3619-46B2-B24E-968C2EB1A47C}"/>
              </a:ext>
            </a:extLst>
          </p:cNvPr>
          <p:cNvCxnSpPr>
            <a:cxnSpLocks/>
          </p:cNvCxnSpPr>
          <p:nvPr/>
        </p:nvCxnSpPr>
        <p:spPr bwMode="auto">
          <a:xfrm flipV="1">
            <a:off x="4784675" y="4139430"/>
            <a:ext cx="2892664" cy="282301"/>
          </a:xfrm>
          <a:prstGeom prst="bentConnector3">
            <a:avLst>
              <a:gd name="adj1" fmla="val 100077"/>
            </a:avLst>
          </a:prstGeom>
          <a:ln w="28575">
            <a:solidFill>
              <a:schemeClr val="bg1"/>
            </a:solidFill>
            <a:headEnd type="none" w="med" len="med"/>
            <a:tailEnd type="triangle"/>
          </a:ln>
          <a:effectLst/>
        </p:spPr>
        <p:style>
          <a:lnRef idx="1">
            <a:schemeClr val="dk1"/>
          </a:lnRef>
          <a:fillRef idx="0">
            <a:schemeClr val="dk1"/>
          </a:fillRef>
          <a:effectRef idx="0">
            <a:schemeClr val="dk1"/>
          </a:effectRef>
          <a:fontRef idx="minor">
            <a:schemeClr val="tx1"/>
          </a:fontRef>
        </p:style>
      </p:cxnSp>
      <p:pic>
        <p:nvPicPr>
          <p:cNvPr id="41" name="Picture 40">
            <a:extLst>
              <a:ext uri="{FF2B5EF4-FFF2-40B4-BE49-F238E27FC236}">
                <a16:creationId xmlns:a16="http://schemas.microsoft.com/office/drawing/2014/main" id="{BF5E6960-E559-4CF8-A35F-083444561654}"/>
              </a:ext>
            </a:extLst>
          </p:cNvPr>
          <p:cNvPicPr>
            <a:picLocks noChangeAspect="1"/>
          </p:cNvPicPr>
          <p:nvPr/>
        </p:nvPicPr>
        <p:blipFill>
          <a:blip r:embed="rId4"/>
          <a:stretch>
            <a:fillRect/>
          </a:stretch>
        </p:blipFill>
        <p:spPr>
          <a:xfrm>
            <a:off x="6098294" y="1658512"/>
            <a:ext cx="2844380" cy="2466455"/>
          </a:xfrm>
          <a:prstGeom prst="rect">
            <a:avLst/>
          </a:prstGeom>
        </p:spPr>
      </p:pic>
      <p:sp>
        <p:nvSpPr>
          <p:cNvPr id="44" name="Rectangle 43">
            <a:extLst>
              <a:ext uri="{FF2B5EF4-FFF2-40B4-BE49-F238E27FC236}">
                <a16:creationId xmlns:a16="http://schemas.microsoft.com/office/drawing/2014/main" id="{6DF70174-061D-4BCC-9F95-FEE62EDAE81D}"/>
              </a:ext>
            </a:extLst>
          </p:cNvPr>
          <p:cNvSpPr/>
          <p:nvPr/>
        </p:nvSpPr>
        <p:spPr>
          <a:xfrm>
            <a:off x="6401226" y="3170016"/>
            <a:ext cx="1792158" cy="315573"/>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sp>
        <p:nvSpPr>
          <p:cNvPr id="45" name="Rectangle 44">
            <a:extLst>
              <a:ext uri="{FF2B5EF4-FFF2-40B4-BE49-F238E27FC236}">
                <a16:creationId xmlns:a16="http://schemas.microsoft.com/office/drawing/2014/main" id="{EF4DA300-C573-4A41-A909-D6F062F1F7F5}"/>
              </a:ext>
            </a:extLst>
          </p:cNvPr>
          <p:cNvSpPr/>
          <p:nvPr/>
        </p:nvSpPr>
        <p:spPr>
          <a:xfrm>
            <a:off x="6392173" y="2528307"/>
            <a:ext cx="1439077" cy="196790"/>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sp>
        <p:nvSpPr>
          <p:cNvPr id="46" name="TextBox 45">
            <a:extLst>
              <a:ext uri="{FF2B5EF4-FFF2-40B4-BE49-F238E27FC236}">
                <a16:creationId xmlns:a16="http://schemas.microsoft.com/office/drawing/2014/main" id="{6E9E2347-F486-4E5D-AB8A-6432C6599F14}"/>
              </a:ext>
            </a:extLst>
          </p:cNvPr>
          <p:cNvSpPr txBox="1"/>
          <p:nvPr/>
        </p:nvSpPr>
        <p:spPr>
          <a:xfrm>
            <a:off x="1968232" y="1450533"/>
            <a:ext cx="818733" cy="4234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algn="ctr" defTabSz="308074" hangingPunct="0"/>
            <a:r>
              <a:rPr lang="fr-FR" sz="1200" b="1" kern="0" dirty="0">
                <a:solidFill>
                  <a:schemeClr val="bg1"/>
                </a:solidFill>
                <a:latin typeface="Helvetica Light"/>
                <a:ea typeface="Helvetica Light"/>
                <a:cs typeface="Helvetica Light"/>
                <a:sym typeface="Helvetica Light"/>
              </a:rPr>
              <a:t>e.g.: git pull</a:t>
            </a:r>
          </a:p>
          <a:p>
            <a:pPr algn="ctr" defTabSz="308074" hangingPunct="0"/>
            <a:r>
              <a:rPr lang="fr-FR" sz="1200" b="1" kern="0" dirty="0">
                <a:solidFill>
                  <a:schemeClr val="bg1"/>
                </a:solidFill>
                <a:latin typeface="Helvetica Light"/>
                <a:ea typeface="Helvetica Light"/>
                <a:cs typeface="Helvetica Light"/>
                <a:sym typeface="Helvetica Light"/>
              </a:rPr>
              <a:t>git push</a:t>
            </a:r>
          </a:p>
        </p:txBody>
      </p:sp>
    </p:spTree>
    <p:extLst>
      <p:ext uri="{BB962C8B-B14F-4D97-AF65-F5344CB8AC3E}">
        <p14:creationId xmlns:p14="http://schemas.microsoft.com/office/powerpoint/2010/main" val="17344084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20778BA-DA6E-4BB1-B9CF-511F748253A5}"/>
              </a:ext>
            </a:extLst>
          </p:cNvPr>
          <p:cNvSpPr>
            <a:spLocks noGrp="1"/>
          </p:cNvSpPr>
          <p:nvPr>
            <p:ph type="ftr" sz="quarter" idx="24"/>
          </p:nvPr>
        </p:nvSpPr>
        <p:spPr/>
        <p:txBody>
          <a:bodyPr/>
          <a:lstStyle/>
          <a:p>
            <a:r>
              <a:rPr lang="en-GB"/>
              <a:t>IBM Client Engineering / © 2021 IBM Corporation</a:t>
            </a:r>
            <a:endParaRPr lang="en-IT"/>
          </a:p>
        </p:txBody>
      </p:sp>
      <p:sp>
        <p:nvSpPr>
          <p:cNvPr id="5" name="Title 4">
            <a:extLst>
              <a:ext uri="{FF2B5EF4-FFF2-40B4-BE49-F238E27FC236}">
                <a16:creationId xmlns:a16="http://schemas.microsoft.com/office/drawing/2014/main" id="{17BB2BB5-AF0F-46FB-BEFF-333F5BA5A05D}"/>
              </a:ext>
            </a:extLst>
          </p:cNvPr>
          <p:cNvSpPr>
            <a:spLocks noGrp="1"/>
          </p:cNvSpPr>
          <p:nvPr>
            <p:ph type="title"/>
          </p:nvPr>
        </p:nvSpPr>
        <p:spPr>
          <a:xfrm>
            <a:off x="246062" y="243376"/>
            <a:ext cx="4097338" cy="346249"/>
          </a:xfrm>
        </p:spPr>
        <p:txBody>
          <a:bodyPr/>
          <a:lstStyle/>
          <a:p>
            <a:r>
              <a:rPr lang="fr-FR" dirty="0" err="1"/>
              <a:t>Catalog</a:t>
            </a:r>
            <a:r>
              <a:rPr lang="fr-FR" dirty="0"/>
              <a:t> &amp; Hub</a:t>
            </a:r>
          </a:p>
        </p:txBody>
      </p:sp>
      <p:sp>
        <p:nvSpPr>
          <p:cNvPr id="6" name="Text Placeholder 2">
            <a:extLst>
              <a:ext uri="{FF2B5EF4-FFF2-40B4-BE49-F238E27FC236}">
                <a16:creationId xmlns:a16="http://schemas.microsoft.com/office/drawing/2014/main" id="{052E9889-6C13-4F2C-A02A-72A3CDF423CA}"/>
              </a:ext>
            </a:extLst>
          </p:cNvPr>
          <p:cNvSpPr txBox="1">
            <a:spLocks/>
          </p:cNvSpPr>
          <p:nvPr/>
        </p:nvSpPr>
        <p:spPr>
          <a:xfrm>
            <a:off x="416460" y="2423545"/>
            <a:ext cx="2743200" cy="388450"/>
          </a:xfrm>
          <a:prstGeom prst="rect">
            <a:avLst/>
          </a:prstGeom>
        </p:spPr>
        <p:txBody>
          <a:bodyPr>
            <a:normAutofit/>
          </a:bodyPr>
          <a:lst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defTabSz="914400"/>
            <a:r>
              <a:rPr lang="en-GB" b="1" kern="0" dirty="0">
                <a:solidFill>
                  <a:schemeClr val="bg1"/>
                </a:solidFill>
                <a:hlinkClick r:id="rId2">
                  <a:extLst>
                    <a:ext uri="{A12FA001-AC4F-418D-AE19-62706E023703}">
                      <ahyp:hlinkClr xmlns:ahyp="http://schemas.microsoft.com/office/drawing/2018/hyperlinkcolor" val="tx"/>
                    </a:ext>
                  </a:extLst>
                </a:hlinkClick>
              </a:rPr>
              <a:t>https://hub.tekton.dev</a:t>
            </a:r>
            <a:endParaRPr lang="en-FR" b="1" kern="0" dirty="0">
              <a:solidFill>
                <a:schemeClr val="bg1"/>
              </a:solidFill>
            </a:endParaRPr>
          </a:p>
        </p:txBody>
      </p:sp>
      <p:pic>
        <p:nvPicPr>
          <p:cNvPr id="7" name="Picture 6">
            <a:extLst>
              <a:ext uri="{FF2B5EF4-FFF2-40B4-BE49-F238E27FC236}">
                <a16:creationId xmlns:a16="http://schemas.microsoft.com/office/drawing/2014/main" id="{F8A4D8FD-218F-4974-8F3C-ABCA953466C3}"/>
              </a:ext>
            </a:extLst>
          </p:cNvPr>
          <p:cNvPicPr>
            <a:picLocks noChangeAspect="1"/>
          </p:cNvPicPr>
          <p:nvPr/>
        </p:nvPicPr>
        <p:blipFill>
          <a:blip r:embed="rId3"/>
          <a:stretch>
            <a:fillRect/>
          </a:stretch>
        </p:blipFill>
        <p:spPr>
          <a:xfrm>
            <a:off x="2974190" y="826449"/>
            <a:ext cx="5923747" cy="4073675"/>
          </a:xfrm>
          <a:prstGeom prst="rect">
            <a:avLst/>
          </a:prstGeom>
        </p:spPr>
      </p:pic>
    </p:spTree>
    <p:extLst>
      <p:ext uri="{BB962C8B-B14F-4D97-AF65-F5344CB8AC3E}">
        <p14:creationId xmlns:p14="http://schemas.microsoft.com/office/powerpoint/2010/main" val="17778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038DD0E-B3D0-4720-A208-7EABB0AD4A5B}"/>
              </a:ext>
            </a:extLst>
          </p:cNvPr>
          <p:cNvSpPr>
            <a:spLocks noGrp="1"/>
          </p:cNvSpPr>
          <p:nvPr>
            <p:ph type="ftr" sz="quarter" idx="24"/>
          </p:nvPr>
        </p:nvSpPr>
        <p:spPr/>
        <p:txBody>
          <a:bodyPr/>
          <a:lstStyle/>
          <a:p>
            <a:r>
              <a:rPr lang="en-GB"/>
              <a:t>IBM Client Engineering / © 2021 IBM Corporation</a:t>
            </a:r>
            <a:endParaRPr lang="en-IT"/>
          </a:p>
        </p:txBody>
      </p:sp>
      <p:sp>
        <p:nvSpPr>
          <p:cNvPr id="5" name="Title 4">
            <a:extLst>
              <a:ext uri="{FF2B5EF4-FFF2-40B4-BE49-F238E27FC236}">
                <a16:creationId xmlns:a16="http://schemas.microsoft.com/office/drawing/2014/main" id="{84691CB9-C722-47F5-895B-C959D9F05FAF}"/>
              </a:ext>
            </a:extLst>
          </p:cNvPr>
          <p:cNvSpPr>
            <a:spLocks noGrp="1"/>
          </p:cNvSpPr>
          <p:nvPr>
            <p:ph type="title"/>
          </p:nvPr>
        </p:nvSpPr>
        <p:spPr>
          <a:xfrm>
            <a:off x="246062" y="243376"/>
            <a:ext cx="4097338" cy="346249"/>
          </a:xfrm>
        </p:spPr>
        <p:txBody>
          <a:bodyPr/>
          <a:lstStyle/>
          <a:p>
            <a:r>
              <a:rPr lang="fr-FR" dirty="0"/>
              <a:t>All in action!</a:t>
            </a:r>
          </a:p>
        </p:txBody>
      </p:sp>
      <p:pic>
        <p:nvPicPr>
          <p:cNvPr id="6" name="Picture 5">
            <a:extLst>
              <a:ext uri="{FF2B5EF4-FFF2-40B4-BE49-F238E27FC236}">
                <a16:creationId xmlns:a16="http://schemas.microsoft.com/office/drawing/2014/main" id="{4ACE5F77-6ACD-4CB8-B851-AFFC00A5F217}"/>
              </a:ext>
            </a:extLst>
          </p:cNvPr>
          <p:cNvPicPr>
            <a:picLocks noChangeAspect="1"/>
          </p:cNvPicPr>
          <p:nvPr/>
        </p:nvPicPr>
        <p:blipFill>
          <a:blip r:embed="rId2"/>
          <a:stretch>
            <a:fillRect/>
          </a:stretch>
        </p:blipFill>
        <p:spPr>
          <a:xfrm>
            <a:off x="774118" y="1019576"/>
            <a:ext cx="7414693" cy="3831826"/>
          </a:xfrm>
          <a:prstGeom prst="rect">
            <a:avLst/>
          </a:prstGeom>
        </p:spPr>
      </p:pic>
    </p:spTree>
    <p:extLst>
      <p:ext uri="{BB962C8B-B14F-4D97-AF65-F5344CB8AC3E}">
        <p14:creationId xmlns:p14="http://schemas.microsoft.com/office/powerpoint/2010/main" val="8830107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3348336-1AF9-4570-BAD6-16BA8D4EE7FB}"/>
              </a:ext>
            </a:extLst>
          </p:cNvPr>
          <p:cNvSpPr>
            <a:spLocks noGrp="1"/>
          </p:cNvSpPr>
          <p:nvPr>
            <p:ph type="ftr" sz="quarter" idx="24"/>
          </p:nvPr>
        </p:nvSpPr>
        <p:spPr/>
        <p:txBody>
          <a:bodyPr/>
          <a:lstStyle/>
          <a:p>
            <a:r>
              <a:rPr lang="en-GB"/>
              <a:t>IBM Client Engineering / © 2021 IBM Corporation</a:t>
            </a:r>
            <a:endParaRPr lang="en-IT"/>
          </a:p>
        </p:txBody>
      </p:sp>
      <p:sp>
        <p:nvSpPr>
          <p:cNvPr id="5" name="Title 4">
            <a:extLst>
              <a:ext uri="{FF2B5EF4-FFF2-40B4-BE49-F238E27FC236}">
                <a16:creationId xmlns:a16="http://schemas.microsoft.com/office/drawing/2014/main" id="{40221612-B22A-457E-9A10-B6E4D46A6F2E}"/>
              </a:ext>
            </a:extLst>
          </p:cNvPr>
          <p:cNvSpPr>
            <a:spLocks noGrp="1"/>
          </p:cNvSpPr>
          <p:nvPr>
            <p:ph type="title"/>
          </p:nvPr>
        </p:nvSpPr>
        <p:spPr>
          <a:xfrm>
            <a:off x="474662" y="1879253"/>
            <a:ext cx="7456174" cy="346249"/>
          </a:xfrm>
        </p:spPr>
        <p:txBody>
          <a:bodyPr/>
          <a:lstStyle/>
          <a:p>
            <a:r>
              <a:rPr lang="fr-FR" dirty="0" err="1"/>
              <a:t>Let’s</a:t>
            </a:r>
            <a:r>
              <a:rPr lang="fr-FR" dirty="0"/>
              <a:t> start on an </a:t>
            </a:r>
            <a:r>
              <a:rPr lang="fr-FR" dirty="0" err="1"/>
              <a:t>example</a:t>
            </a:r>
            <a:r>
              <a:rPr lang="fr-FR" dirty="0"/>
              <a:t>!</a:t>
            </a:r>
          </a:p>
        </p:txBody>
      </p:sp>
    </p:spTree>
    <p:extLst>
      <p:ext uri="{BB962C8B-B14F-4D97-AF65-F5344CB8AC3E}">
        <p14:creationId xmlns:p14="http://schemas.microsoft.com/office/powerpoint/2010/main" val="2687987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40E2FB4-FE59-4C52-A7C4-5A405045C4AA}"/>
              </a:ext>
            </a:extLst>
          </p:cNvPr>
          <p:cNvSpPr>
            <a:spLocks noGrp="1"/>
          </p:cNvSpPr>
          <p:nvPr>
            <p:ph type="ftr" sz="quarter" idx="24"/>
          </p:nvPr>
        </p:nvSpPr>
        <p:spPr/>
        <p:txBody>
          <a:bodyPr/>
          <a:lstStyle/>
          <a:p>
            <a:r>
              <a:rPr lang="en-GB"/>
              <a:t>IBM Client Engineering / © 2021 IBM Corporation</a:t>
            </a:r>
            <a:endParaRPr lang="en-IT"/>
          </a:p>
        </p:txBody>
      </p:sp>
      <p:sp>
        <p:nvSpPr>
          <p:cNvPr id="5" name="Title 4">
            <a:extLst>
              <a:ext uri="{FF2B5EF4-FFF2-40B4-BE49-F238E27FC236}">
                <a16:creationId xmlns:a16="http://schemas.microsoft.com/office/drawing/2014/main" id="{7E1AF780-0724-4D6C-A0D4-ED2F6DC7B89D}"/>
              </a:ext>
            </a:extLst>
          </p:cNvPr>
          <p:cNvSpPr>
            <a:spLocks noGrp="1"/>
          </p:cNvSpPr>
          <p:nvPr>
            <p:ph type="title"/>
          </p:nvPr>
        </p:nvSpPr>
        <p:spPr>
          <a:xfrm>
            <a:off x="246062" y="243376"/>
            <a:ext cx="4097338" cy="346249"/>
          </a:xfrm>
        </p:spPr>
        <p:txBody>
          <a:bodyPr/>
          <a:lstStyle/>
          <a:p>
            <a:r>
              <a:rPr lang="fr-FR" dirty="0" err="1"/>
              <a:t>Assignment</a:t>
            </a:r>
            <a:r>
              <a:rPr lang="fr-FR" dirty="0"/>
              <a:t> </a:t>
            </a:r>
            <a:r>
              <a:rPr lang="fr-FR" dirty="0" err="1"/>
              <a:t>example</a:t>
            </a:r>
            <a:endParaRPr lang="fr-FR" dirty="0"/>
          </a:p>
        </p:txBody>
      </p:sp>
      <p:pic>
        <p:nvPicPr>
          <p:cNvPr id="7" name="Picture 6">
            <a:extLst>
              <a:ext uri="{FF2B5EF4-FFF2-40B4-BE49-F238E27FC236}">
                <a16:creationId xmlns:a16="http://schemas.microsoft.com/office/drawing/2014/main" id="{B696B635-588C-4646-A825-34763620D661}"/>
              </a:ext>
            </a:extLst>
          </p:cNvPr>
          <p:cNvPicPr>
            <a:picLocks noChangeAspect="1"/>
          </p:cNvPicPr>
          <p:nvPr/>
        </p:nvPicPr>
        <p:blipFill>
          <a:blip r:embed="rId2"/>
          <a:stretch>
            <a:fillRect/>
          </a:stretch>
        </p:blipFill>
        <p:spPr>
          <a:xfrm>
            <a:off x="2181773" y="865705"/>
            <a:ext cx="4434631" cy="1505549"/>
          </a:xfrm>
          <a:prstGeom prst="rect">
            <a:avLst/>
          </a:prstGeom>
        </p:spPr>
      </p:pic>
      <p:sp>
        <p:nvSpPr>
          <p:cNvPr id="8" name="Down Arrow 4">
            <a:extLst>
              <a:ext uri="{FF2B5EF4-FFF2-40B4-BE49-F238E27FC236}">
                <a16:creationId xmlns:a16="http://schemas.microsoft.com/office/drawing/2014/main" id="{1B58CA4B-42BA-44F7-9AD6-00C84F850ED6}"/>
              </a:ext>
            </a:extLst>
          </p:cNvPr>
          <p:cNvSpPr/>
          <p:nvPr/>
        </p:nvSpPr>
        <p:spPr>
          <a:xfrm>
            <a:off x="3940492" y="2625338"/>
            <a:ext cx="805815" cy="347952"/>
          </a:xfrm>
          <a:prstGeom prst="downArrow">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pic>
        <p:nvPicPr>
          <p:cNvPr id="9" name="Picture 8">
            <a:extLst>
              <a:ext uri="{FF2B5EF4-FFF2-40B4-BE49-F238E27FC236}">
                <a16:creationId xmlns:a16="http://schemas.microsoft.com/office/drawing/2014/main" id="{1EA88D97-2C09-4298-A52C-A23B20B45F0F}"/>
              </a:ext>
            </a:extLst>
          </p:cNvPr>
          <p:cNvPicPr>
            <a:picLocks noChangeAspect="1"/>
          </p:cNvPicPr>
          <p:nvPr/>
        </p:nvPicPr>
        <p:blipFill>
          <a:blip r:embed="rId3"/>
          <a:stretch>
            <a:fillRect/>
          </a:stretch>
        </p:blipFill>
        <p:spPr>
          <a:xfrm>
            <a:off x="2108399" y="3081012"/>
            <a:ext cx="4661122" cy="1716529"/>
          </a:xfrm>
          <a:prstGeom prst="rect">
            <a:avLst/>
          </a:prstGeom>
        </p:spPr>
      </p:pic>
    </p:spTree>
    <p:extLst>
      <p:ext uri="{BB962C8B-B14F-4D97-AF65-F5344CB8AC3E}">
        <p14:creationId xmlns:p14="http://schemas.microsoft.com/office/powerpoint/2010/main" val="23844596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3348336-1AF9-4570-BAD6-16BA8D4EE7FB}"/>
              </a:ext>
            </a:extLst>
          </p:cNvPr>
          <p:cNvSpPr>
            <a:spLocks noGrp="1"/>
          </p:cNvSpPr>
          <p:nvPr>
            <p:ph type="ftr" sz="quarter" idx="24"/>
          </p:nvPr>
        </p:nvSpPr>
        <p:spPr/>
        <p:txBody>
          <a:bodyPr/>
          <a:lstStyle/>
          <a:p>
            <a:r>
              <a:rPr lang="en-GB"/>
              <a:t>IBM Client Engineering / © 2021 IBM Corporation</a:t>
            </a:r>
            <a:endParaRPr lang="en-IT"/>
          </a:p>
        </p:txBody>
      </p:sp>
      <p:sp>
        <p:nvSpPr>
          <p:cNvPr id="5" name="Title 4">
            <a:extLst>
              <a:ext uri="{FF2B5EF4-FFF2-40B4-BE49-F238E27FC236}">
                <a16:creationId xmlns:a16="http://schemas.microsoft.com/office/drawing/2014/main" id="{40221612-B22A-457E-9A10-B6E4D46A6F2E}"/>
              </a:ext>
            </a:extLst>
          </p:cNvPr>
          <p:cNvSpPr>
            <a:spLocks noGrp="1"/>
          </p:cNvSpPr>
          <p:nvPr>
            <p:ph type="title"/>
          </p:nvPr>
        </p:nvSpPr>
        <p:spPr>
          <a:xfrm>
            <a:off x="610464" y="1186755"/>
            <a:ext cx="7456174" cy="2769989"/>
          </a:xfrm>
        </p:spPr>
        <p:txBody>
          <a:bodyPr/>
          <a:lstStyle/>
          <a:p>
            <a:r>
              <a:rPr lang="fr-FR" dirty="0" err="1"/>
              <a:t>What</a:t>
            </a:r>
            <a:r>
              <a:rPr lang="fr-FR" dirty="0"/>
              <a:t> </a:t>
            </a:r>
            <a:r>
              <a:rPr lang="fr-FR" dirty="0" err="1"/>
              <a:t>is</a:t>
            </a:r>
            <a:r>
              <a:rPr lang="fr-FR" dirty="0"/>
              <a:t> </a:t>
            </a:r>
            <a:r>
              <a:rPr lang="fr-FR" dirty="0" err="1"/>
              <a:t>needed</a:t>
            </a:r>
            <a:r>
              <a:rPr lang="fr-FR" dirty="0"/>
              <a:t> to </a:t>
            </a:r>
            <a:r>
              <a:rPr lang="fr-FR" dirty="0" err="1"/>
              <a:t>deploy</a:t>
            </a:r>
            <a:r>
              <a:rPr lang="fr-FR" dirty="0"/>
              <a:t> </a:t>
            </a:r>
            <a:r>
              <a:rPr lang="fr-FR" dirty="0" err="1"/>
              <a:t>our</a:t>
            </a:r>
            <a:r>
              <a:rPr lang="fr-FR" dirty="0"/>
              <a:t> code in the </a:t>
            </a:r>
            <a:r>
              <a:rPr lang="fr-FR" dirty="0" err="1"/>
              <a:t>context</a:t>
            </a:r>
            <a:r>
              <a:rPr lang="fr-FR" dirty="0"/>
              <a:t> of </a:t>
            </a:r>
            <a:r>
              <a:rPr lang="fr-FR" dirty="0" err="1"/>
              <a:t>this</a:t>
            </a:r>
            <a:r>
              <a:rPr lang="fr-FR" dirty="0"/>
              <a:t> </a:t>
            </a:r>
            <a:r>
              <a:rPr lang="fr-FR" dirty="0" err="1"/>
              <a:t>lab</a:t>
            </a:r>
            <a:r>
              <a:rPr lang="fr-FR" dirty="0"/>
              <a:t>?</a:t>
            </a:r>
            <a:br>
              <a:rPr lang="fr-FR" dirty="0"/>
            </a:br>
            <a:br>
              <a:rPr lang="fr-FR" dirty="0"/>
            </a:br>
            <a:r>
              <a:rPr lang="fr-FR" dirty="0"/>
              <a:t>	- infrastructure?</a:t>
            </a:r>
            <a:br>
              <a:rPr lang="fr-FR" dirty="0"/>
            </a:br>
            <a:r>
              <a:rPr lang="fr-FR" dirty="0"/>
              <a:t>	- inputs?</a:t>
            </a:r>
            <a:br>
              <a:rPr lang="fr-FR" dirty="0"/>
            </a:br>
            <a:r>
              <a:rPr lang="fr-FR" dirty="0"/>
              <a:t>	- minimum </a:t>
            </a:r>
            <a:r>
              <a:rPr lang="fr-FR" dirty="0" err="1"/>
              <a:t>tasks</a:t>
            </a:r>
            <a:r>
              <a:rPr lang="fr-FR" dirty="0"/>
              <a:t> for Node.js app?</a:t>
            </a:r>
            <a:br>
              <a:rPr lang="fr-FR" dirty="0"/>
            </a:br>
            <a:r>
              <a:rPr lang="fr-FR" dirty="0"/>
              <a:t>	- outputs?</a:t>
            </a:r>
            <a:br>
              <a:rPr lang="fr-FR" dirty="0"/>
            </a:br>
            <a:endParaRPr lang="fr-FR" dirty="0"/>
          </a:p>
        </p:txBody>
      </p:sp>
    </p:spTree>
    <p:extLst>
      <p:ext uri="{BB962C8B-B14F-4D97-AF65-F5344CB8AC3E}">
        <p14:creationId xmlns:p14="http://schemas.microsoft.com/office/powerpoint/2010/main" val="2715613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A5EF397-CCEE-47F5-92B8-66937FCA0D62}"/>
              </a:ext>
            </a:extLst>
          </p:cNvPr>
          <p:cNvSpPr>
            <a:spLocks noGrp="1"/>
          </p:cNvSpPr>
          <p:nvPr>
            <p:ph type="ftr" sz="quarter" idx="24"/>
          </p:nvPr>
        </p:nvSpPr>
        <p:spPr/>
        <p:txBody>
          <a:bodyPr/>
          <a:lstStyle/>
          <a:p>
            <a:r>
              <a:rPr lang="en-GB"/>
              <a:t>IBM Client Engineering / © 2021 IBM Corporation</a:t>
            </a:r>
            <a:endParaRPr lang="en-IT"/>
          </a:p>
        </p:txBody>
      </p:sp>
      <p:sp>
        <p:nvSpPr>
          <p:cNvPr id="5" name="Title 4">
            <a:extLst>
              <a:ext uri="{FF2B5EF4-FFF2-40B4-BE49-F238E27FC236}">
                <a16:creationId xmlns:a16="http://schemas.microsoft.com/office/drawing/2014/main" id="{9C730070-B376-4519-B58A-E7CCDAA57983}"/>
              </a:ext>
            </a:extLst>
          </p:cNvPr>
          <p:cNvSpPr>
            <a:spLocks noGrp="1"/>
          </p:cNvSpPr>
          <p:nvPr>
            <p:ph type="title"/>
          </p:nvPr>
        </p:nvSpPr>
        <p:spPr>
          <a:xfrm>
            <a:off x="246062" y="238237"/>
            <a:ext cx="8399997" cy="346249"/>
          </a:xfrm>
        </p:spPr>
        <p:txBody>
          <a:bodyPr/>
          <a:lstStyle/>
          <a:p>
            <a:r>
              <a:rPr lang="fr-FR" dirty="0"/>
              <a:t>Infrastructure: </a:t>
            </a:r>
            <a:r>
              <a:rPr lang="fr-FR" dirty="0" err="1"/>
              <a:t>OpenShift</a:t>
            </a:r>
            <a:r>
              <a:rPr lang="fr-FR" dirty="0"/>
              <a:t> Pipelines </a:t>
            </a:r>
            <a:r>
              <a:rPr lang="fr-FR" dirty="0" err="1"/>
              <a:t>Operator</a:t>
            </a:r>
            <a:endParaRPr lang="fr-FR" dirty="0"/>
          </a:p>
        </p:txBody>
      </p:sp>
      <p:pic>
        <p:nvPicPr>
          <p:cNvPr id="4" name="Picture 3">
            <a:extLst>
              <a:ext uri="{FF2B5EF4-FFF2-40B4-BE49-F238E27FC236}">
                <a16:creationId xmlns:a16="http://schemas.microsoft.com/office/drawing/2014/main" id="{3AC6DCC2-E2A5-41FA-802C-6407869AF798}"/>
              </a:ext>
            </a:extLst>
          </p:cNvPr>
          <p:cNvPicPr>
            <a:picLocks noChangeAspect="1"/>
          </p:cNvPicPr>
          <p:nvPr/>
        </p:nvPicPr>
        <p:blipFill>
          <a:blip r:embed="rId2"/>
          <a:stretch>
            <a:fillRect/>
          </a:stretch>
        </p:blipFill>
        <p:spPr>
          <a:xfrm>
            <a:off x="7495537" y="936042"/>
            <a:ext cx="1406879" cy="3046686"/>
          </a:xfrm>
          <a:prstGeom prst="rect">
            <a:avLst/>
          </a:prstGeom>
        </p:spPr>
      </p:pic>
      <p:pic>
        <p:nvPicPr>
          <p:cNvPr id="7" name="Picture 6">
            <a:extLst>
              <a:ext uri="{FF2B5EF4-FFF2-40B4-BE49-F238E27FC236}">
                <a16:creationId xmlns:a16="http://schemas.microsoft.com/office/drawing/2014/main" id="{553D656F-2E4C-4150-AA71-A9097F57F1E7}"/>
              </a:ext>
            </a:extLst>
          </p:cNvPr>
          <p:cNvPicPr>
            <a:picLocks noChangeAspect="1"/>
          </p:cNvPicPr>
          <p:nvPr/>
        </p:nvPicPr>
        <p:blipFill>
          <a:blip r:embed="rId3"/>
          <a:stretch>
            <a:fillRect/>
          </a:stretch>
        </p:blipFill>
        <p:spPr>
          <a:xfrm>
            <a:off x="241584" y="745140"/>
            <a:ext cx="7052902" cy="1377900"/>
          </a:xfrm>
          <a:prstGeom prst="rect">
            <a:avLst/>
          </a:prstGeom>
        </p:spPr>
      </p:pic>
      <p:pic>
        <p:nvPicPr>
          <p:cNvPr id="9" name="Picture 8">
            <a:extLst>
              <a:ext uri="{FF2B5EF4-FFF2-40B4-BE49-F238E27FC236}">
                <a16:creationId xmlns:a16="http://schemas.microsoft.com/office/drawing/2014/main" id="{1CEC5242-149F-4A3A-8614-5CB95F9D6038}"/>
              </a:ext>
            </a:extLst>
          </p:cNvPr>
          <p:cNvPicPr>
            <a:picLocks noChangeAspect="1"/>
          </p:cNvPicPr>
          <p:nvPr/>
        </p:nvPicPr>
        <p:blipFill>
          <a:blip r:embed="rId4"/>
          <a:stretch>
            <a:fillRect/>
          </a:stretch>
        </p:blipFill>
        <p:spPr>
          <a:xfrm>
            <a:off x="241584" y="2226418"/>
            <a:ext cx="7057380" cy="2065137"/>
          </a:xfrm>
          <a:prstGeom prst="rect">
            <a:avLst/>
          </a:prstGeom>
        </p:spPr>
      </p:pic>
      <p:sp>
        <p:nvSpPr>
          <p:cNvPr id="10" name="TextBox 9">
            <a:extLst>
              <a:ext uri="{FF2B5EF4-FFF2-40B4-BE49-F238E27FC236}">
                <a16:creationId xmlns:a16="http://schemas.microsoft.com/office/drawing/2014/main" id="{6D089440-35BE-4629-96F4-7DEEDBD8A1AC}"/>
              </a:ext>
            </a:extLst>
          </p:cNvPr>
          <p:cNvSpPr txBox="1"/>
          <p:nvPr/>
        </p:nvSpPr>
        <p:spPr>
          <a:xfrm>
            <a:off x="1283535" y="4415950"/>
            <a:ext cx="6325049" cy="300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algn="l" defTabSz="308074" hangingPunct="0"/>
            <a:r>
              <a:rPr lang="fr-FR" sz="1600" b="1" kern="0" dirty="0">
                <a:solidFill>
                  <a:schemeClr val="bg1"/>
                </a:solidFill>
                <a:latin typeface="IBM Plex Sans Light" panose="020B0403050203000203" pitchFamily="34" charset="0"/>
                <a:ea typeface="Helvetica Light"/>
                <a:cs typeface="Helvetica Light"/>
                <a:sym typeface="Helvetica Light"/>
              </a:rPr>
              <a:t>Download </a:t>
            </a:r>
            <a:r>
              <a:rPr lang="fr-FR" sz="1600" b="1" kern="0" dirty="0" err="1">
                <a:solidFill>
                  <a:schemeClr val="bg1"/>
                </a:solidFill>
                <a:latin typeface="IBM Plex Sans Light" panose="020B0403050203000203" pitchFamily="34" charset="0"/>
                <a:ea typeface="Helvetica Light"/>
                <a:cs typeface="Helvetica Light"/>
                <a:sym typeface="Helvetica Light"/>
              </a:rPr>
              <a:t>tkn</a:t>
            </a:r>
            <a:r>
              <a:rPr lang="fr-FR" sz="1600" b="1" kern="0" dirty="0">
                <a:solidFill>
                  <a:schemeClr val="bg1"/>
                </a:solidFill>
                <a:latin typeface="IBM Plex Sans Light" panose="020B0403050203000203" pitchFamily="34" charset="0"/>
                <a:ea typeface="Helvetica Light"/>
                <a:cs typeface="Helvetica Light"/>
                <a:sym typeface="Helvetica Light"/>
              </a:rPr>
              <a:t> CLI </a:t>
            </a:r>
            <a:r>
              <a:rPr lang="fr-FR" sz="1600" b="1" kern="0" dirty="0" err="1">
                <a:solidFill>
                  <a:schemeClr val="bg1"/>
                </a:solidFill>
                <a:latin typeface="IBM Plex Sans Light" panose="020B0403050203000203" pitchFamily="34" charset="0"/>
                <a:ea typeface="Helvetica Light"/>
                <a:cs typeface="Helvetica Light"/>
                <a:sym typeface="Helvetica Light"/>
              </a:rPr>
              <a:t>from</a:t>
            </a:r>
            <a:r>
              <a:rPr lang="fr-FR" sz="1600" b="1" kern="0" dirty="0">
                <a:solidFill>
                  <a:schemeClr val="bg1"/>
                </a:solidFill>
                <a:latin typeface="IBM Plex Sans Light" panose="020B0403050203000203" pitchFamily="34" charset="0"/>
                <a:ea typeface="Helvetica Light"/>
                <a:cs typeface="Helvetica Light"/>
                <a:sym typeface="Helvetica Light"/>
              </a:rPr>
              <a:t> the </a:t>
            </a:r>
            <a:r>
              <a:rPr lang="fr-FR" sz="1600" b="1" kern="0" dirty="0" err="1">
                <a:solidFill>
                  <a:schemeClr val="bg1"/>
                </a:solidFill>
                <a:latin typeface="IBM Plex Sans Light" panose="020B0403050203000203" pitchFamily="34" charset="0"/>
                <a:ea typeface="Helvetica Light"/>
                <a:cs typeface="Helvetica Light"/>
                <a:sym typeface="Helvetica Light"/>
              </a:rPr>
              <a:t>link</a:t>
            </a:r>
            <a:r>
              <a:rPr lang="fr-FR" sz="1600" b="1" kern="0" dirty="0">
                <a:solidFill>
                  <a:schemeClr val="bg1"/>
                </a:solidFill>
                <a:latin typeface="IBM Plex Sans Light" panose="020B0403050203000203" pitchFamily="34" charset="0"/>
                <a:ea typeface="Helvetica Light"/>
                <a:cs typeface="Helvetica Light"/>
                <a:sym typeface="Helvetica Light"/>
              </a:rPr>
              <a:t> in the OCP Command Line Tools pane</a:t>
            </a:r>
          </a:p>
        </p:txBody>
      </p:sp>
    </p:spTree>
    <p:extLst>
      <p:ext uri="{BB962C8B-B14F-4D97-AF65-F5344CB8AC3E}">
        <p14:creationId xmlns:p14="http://schemas.microsoft.com/office/powerpoint/2010/main" val="3528488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97FA044-1E46-44A6-B76D-183A51CB5CD0}"/>
              </a:ext>
            </a:extLst>
          </p:cNvPr>
          <p:cNvSpPr>
            <a:spLocks noGrp="1"/>
          </p:cNvSpPr>
          <p:nvPr>
            <p:ph type="ftr" sz="quarter" idx="24"/>
          </p:nvPr>
        </p:nvSpPr>
        <p:spPr>
          <a:xfrm>
            <a:off x="119313" y="4900124"/>
            <a:ext cx="3605212" cy="107722"/>
          </a:xfrm>
        </p:spPr>
        <p:txBody>
          <a:bodyPr/>
          <a:lstStyle/>
          <a:p>
            <a:r>
              <a:rPr lang="en-GB"/>
              <a:t>IBM Client Engineering / © 2021 IBM Corporation</a:t>
            </a:r>
            <a:endParaRPr lang="en-IT"/>
          </a:p>
        </p:txBody>
      </p:sp>
      <p:sp>
        <p:nvSpPr>
          <p:cNvPr id="5" name="Title 4">
            <a:extLst>
              <a:ext uri="{FF2B5EF4-FFF2-40B4-BE49-F238E27FC236}">
                <a16:creationId xmlns:a16="http://schemas.microsoft.com/office/drawing/2014/main" id="{925BC78E-B3B9-43CA-8C6F-7DD287C57BF7}"/>
              </a:ext>
            </a:extLst>
          </p:cNvPr>
          <p:cNvSpPr>
            <a:spLocks noGrp="1"/>
          </p:cNvSpPr>
          <p:nvPr>
            <p:ph type="title"/>
          </p:nvPr>
        </p:nvSpPr>
        <p:spPr>
          <a:xfrm>
            <a:off x="246062" y="243376"/>
            <a:ext cx="4097338" cy="346249"/>
          </a:xfrm>
        </p:spPr>
        <p:txBody>
          <a:bodyPr/>
          <a:lstStyle/>
          <a:p>
            <a:r>
              <a:rPr lang="fr-FR" dirty="0"/>
              <a:t>Action </a:t>
            </a:r>
            <a:r>
              <a:rPr lang="fr-FR" dirty="0" err="1"/>
              <a:t>chain</a:t>
            </a:r>
            <a:endParaRPr lang="fr-FR" dirty="0"/>
          </a:p>
        </p:txBody>
      </p:sp>
      <p:sp>
        <p:nvSpPr>
          <p:cNvPr id="6" name="TextBox 5">
            <a:extLst>
              <a:ext uri="{FF2B5EF4-FFF2-40B4-BE49-F238E27FC236}">
                <a16:creationId xmlns:a16="http://schemas.microsoft.com/office/drawing/2014/main" id="{6ACDFD38-77E5-413C-AE5C-8ED952B4F131}"/>
              </a:ext>
            </a:extLst>
          </p:cNvPr>
          <p:cNvSpPr txBox="1"/>
          <p:nvPr/>
        </p:nvSpPr>
        <p:spPr>
          <a:xfrm>
            <a:off x="1731543" y="1948755"/>
            <a:ext cx="639797" cy="919723"/>
          </a:xfrm>
          <a:prstGeom prst="rect">
            <a:avLst/>
          </a:prstGeom>
          <a:solidFill>
            <a:srgbClr val="97C1FF"/>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74" hangingPunct="0"/>
            <a:r>
              <a:rPr lang="en-FR" sz="1875" kern="0" dirty="0">
                <a:solidFill>
                  <a:schemeClr val="tx1">
                    <a:lumMod val="75000"/>
                    <a:lumOff val="25000"/>
                  </a:schemeClr>
                </a:solidFill>
                <a:latin typeface="Helvetica Light"/>
                <a:ea typeface="Helvetica Light"/>
                <a:cs typeface="Helvetica Light"/>
                <a:sym typeface="Helvetica Light"/>
              </a:rPr>
              <a:t>Git Repo</a:t>
            </a:r>
            <a:endParaRPr lang="en-FR" sz="1875" kern="0" dirty="0">
              <a:solidFill>
                <a:schemeClr val="tx1">
                  <a:lumMod val="75000"/>
                  <a:lumOff val="25000"/>
                </a:schemeClr>
              </a:solidFill>
              <a:latin typeface="Helvetica Light"/>
              <a:sym typeface="Helvetica Light"/>
            </a:endParaRPr>
          </a:p>
          <a:p>
            <a:pPr defTabSz="308074" hangingPunct="0"/>
            <a:endParaRPr lang="en-FR" sz="1875" kern="0" dirty="0">
              <a:solidFill>
                <a:schemeClr val="tx1">
                  <a:lumMod val="75000"/>
                  <a:lumOff val="25000"/>
                </a:schemeClr>
              </a:solidFill>
              <a:latin typeface="Helvetica Light"/>
              <a:ea typeface="Helvetica Light"/>
              <a:cs typeface="Helvetica Light"/>
              <a:sym typeface="Helvetica Light"/>
            </a:endParaRPr>
          </a:p>
        </p:txBody>
      </p:sp>
      <p:pic>
        <p:nvPicPr>
          <p:cNvPr id="7" name="Picture 6">
            <a:extLst>
              <a:ext uri="{FF2B5EF4-FFF2-40B4-BE49-F238E27FC236}">
                <a16:creationId xmlns:a16="http://schemas.microsoft.com/office/drawing/2014/main" id="{F86EBB99-3196-4F72-8563-A3695F9A5434}"/>
              </a:ext>
            </a:extLst>
          </p:cNvPr>
          <p:cNvPicPr>
            <a:picLocks noChangeAspect="1"/>
          </p:cNvPicPr>
          <p:nvPr/>
        </p:nvPicPr>
        <p:blipFill>
          <a:blip r:embed="rId3"/>
          <a:stretch>
            <a:fillRect/>
          </a:stretch>
        </p:blipFill>
        <p:spPr>
          <a:xfrm>
            <a:off x="197517" y="1948755"/>
            <a:ext cx="897519" cy="802711"/>
          </a:xfrm>
          <a:prstGeom prst="rect">
            <a:avLst/>
          </a:prstGeom>
          <a:ln>
            <a:solidFill>
              <a:schemeClr val="tx1"/>
            </a:solidFill>
          </a:ln>
        </p:spPr>
      </p:pic>
      <p:sp>
        <p:nvSpPr>
          <p:cNvPr id="8" name="TextBox 7">
            <a:extLst>
              <a:ext uri="{FF2B5EF4-FFF2-40B4-BE49-F238E27FC236}">
                <a16:creationId xmlns:a16="http://schemas.microsoft.com/office/drawing/2014/main" id="{2213879B-BC76-47DC-8973-D2B30E2E5597}"/>
              </a:ext>
            </a:extLst>
          </p:cNvPr>
          <p:cNvSpPr txBox="1"/>
          <p:nvPr/>
        </p:nvSpPr>
        <p:spPr>
          <a:xfrm>
            <a:off x="1100165" y="1948755"/>
            <a:ext cx="267301" cy="1695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algn="ctr" defTabSz="308074" hangingPunct="0"/>
            <a:r>
              <a:rPr lang="en-FR" sz="750" kern="0" dirty="0">
                <a:solidFill>
                  <a:srgbClr val="FFFFFF"/>
                </a:solidFill>
                <a:latin typeface="Helvetica Light"/>
                <a:ea typeface="Helvetica Light"/>
                <a:cs typeface="Helvetica Light"/>
                <a:sym typeface="Helvetica Light"/>
              </a:rPr>
              <a:t>Push</a:t>
            </a:r>
          </a:p>
        </p:txBody>
      </p:sp>
      <p:sp>
        <p:nvSpPr>
          <p:cNvPr id="9" name="TextBox 8">
            <a:extLst>
              <a:ext uri="{FF2B5EF4-FFF2-40B4-BE49-F238E27FC236}">
                <a16:creationId xmlns:a16="http://schemas.microsoft.com/office/drawing/2014/main" id="{D470BB7A-41BC-4798-81CB-AE590C53814A}"/>
              </a:ext>
            </a:extLst>
          </p:cNvPr>
          <p:cNvSpPr txBox="1"/>
          <p:nvPr/>
        </p:nvSpPr>
        <p:spPr>
          <a:xfrm>
            <a:off x="2736311" y="1948755"/>
            <a:ext cx="897520" cy="919723"/>
          </a:xfrm>
          <a:prstGeom prst="rect">
            <a:avLst/>
          </a:prstGeom>
          <a:solidFill>
            <a:srgbClr val="97C1FF"/>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74" hangingPunct="0"/>
            <a:r>
              <a:rPr lang="en-FR" sz="1875" kern="0" dirty="0">
                <a:solidFill>
                  <a:schemeClr val="tx1">
                    <a:lumMod val="75000"/>
                    <a:lumOff val="25000"/>
                  </a:schemeClr>
                </a:solidFill>
                <a:latin typeface="Helvetica Light"/>
                <a:ea typeface="Helvetica Light"/>
                <a:cs typeface="Helvetica Light"/>
                <a:sym typeface="Helvetica Light"/>
              </a:rPr>
              <a:t>Clone</a:t>
            </a:r>
            <a:endParaRPr lang="en-FR" sz="1875" kern="0" dirty="0">
              <a:solidFill>
                <a:schemeClr val="tx1">
                  <a:lumMod val="75000"/>
                  <a:lumOff val="25000"/>
                </a:schemeClr>
              </a:solidFill>
              <a:latin typeface="Helvetica Light"/>
              <a:sym typeface="Helvetica Light"/>
            </a:endParaRPr>
          </a:p>
          <a:p>
            <a:pPr defTabSz="308074" hangingPunct="0"/>
            <a:endParaRPr lang="en-FR" sz="1875" kern="0" dirty="0">
              <a:solidFill>
                <a:schemeClr val="tx1">
                  <a:lumMod val="75000"/>
                  <a:lumOff val="25000"/>
                </a:schemeClr>
              </a:solidFill>
              <a:latin typeface="Helvetica Light"/>
              <a:ea typeface="Helvetica Light"/>
              <a:cs typeface="Helvetica Light"/>
              <a:sym typeface="Helvetica Light"/>
            </a:endParaRPr>
          </a:p>
          <a:p>
            <a:pPr defTabSz="308074" hangingPunct="0"/>
            <a:endParaRPr lang="en-FR" sz="1875" kern="0" dirty="0">
              <a:solidFill>
                <a:schemeClr val="tx1">
                  <a:lumMod val="75000"/>
                  <a:lumOff val="25000"/>
                </a:schemeClr>
              </a:solidFill>
              <a:latin typeface="Helvetica Light"/>
              <a:ea typeface="Helvetica Light"/>
              <a:cs typeface="Helvetica Light"/>
              <a:sym typeface="Helvetica Light"/>
            </a:endParaRPr>
          </a:p>
        </p:txBody>
      </p:sp>
      <p:sp>
        <p:nvSpPr>
          <p:cNvPr id="10" name="TextBox 9">
            <a:extLst>
              <a:ext uri="{FF2B5EF4-FFF2-40B4-BE49-F238E27FC236}">
                <a16:creationId xmlns:a16="http://schemas.microsoft.com/office/drawing/2014/main" id="{A26603A3-7080-466D-9E0D-60F21288A2CA}"/>
              </a:ext>
            </a:extLst>
          </p:cNvPr>
          <p:cNvSpPr txBox="1"/>
          <p:nvPr/>
        </p:nvSpPr>
        <p:spPr>
          <a:xfrm>
            <a:off x="4540807" y="1948755"/>
            <a:ext cx="897520" cy="919723"/>
          </a:xfrm>
          <a:prstGeom prst="rect">
            <a:avLst/>
          </a:prstGeom>
          <a:solidFill>
            <a:srgbClr val="97C1FF"/>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74" hangingPunct="0"/>
            <a:r>
              <a:rPr lang="en-FR" sz="1875" kern="0" dirty="0">
                <a:solidFill>
                  <a:schemeClr val="tx1">
                    <a:lumMod val="75000"/>
                    <a:lumOff val="25000"/>
                  </a:schemeClr>
                </a:solidFill>
                <a:latin typeface="Helvetica Light"/>
                <a:ea typeface="Helvetica Light"/>
                <a:cs typeface="Helvetica Light"/>
                <a:sym typeface="Helvetica Light"/>
              </a:rPr>
              <a:t>Build</a:t>
            </a:r>
            <a:endParaRPr lang="en-FR" sz="1875" kern="0" dirty="0">
              <a:solidFill>
                <a:schemeClr val="tx1">
                  <a:lumMod val="75000"/>
                  <a:lumOff val="25000"/>
                </a:schemeClr>
              </a:solidFill>
              <a:latin typeface="Helvetica Light"/>
              <a:sym typeface="Helvetica Light"/>
            </a:endParaRPr>
          </a:p>
          <a:p>
            <a:pPr defTabSz="308074" hangingPunct="0"/>
            <a:r>
              <a:rPr lang="en-FR" sz="1875" kern="0" dirty="0">
                <a:solidFill>
                  <a:schemeClr val="tx1">
                    <a:lumMod val="75000"/>
                    <a:lumOff val="25000"/>
                  </a:schemeClr>
                </a:solidFill>
                <a:latin typeface="Helvetica Light"/>
                <a:ea typeface="Helvetica Light"/>
                <a:cs typeface="Helvetica Light"/>
                <a:sym typeface="Helvetica Light"/>
              </a:rPr>
              <a:t>Push</a:t>
            </a:r>
          </a:p>
          <a:p>
            <a:pPr defTabSz="308074" hangingPunct="0"/>
            <a:endParaRPr lang="en-FR" sz="1875" kern="0" dirty="0">
              <a:solidFill>
                <a:schemeClr val="tx1">
                  <a:lumMod val="75000"/>
                  <a:lumOff val="25000"/>
                </a:schemeClr>
              </a:solidFill>
              <a:latin typeface="Helvetica Light"/>
              <a:ea typeface="Helvetica Light"/>
              <a:cs typeface="Helvetica Light"/>
              <a:sym typeface="Helvetica Light"/>
            </a:endParaRPr>
          </a:p>
        </p:txBody>
      </p:sp>
      <p:sp>
        <p:nvSpPr>
          <p:cNvPr id="11" name="TextBox 10">
            <a:extLst>
              <a:ext uri="{FF2B5EF4-FFF2-40B4-BE49-F238E27FC236}">
                <a16:creationId xmlns:a16="http://schemas.microsoft.com/office/drawing/2014/main" id="{7D60D606-7B5F-4BEA-B22B-C4AC4C0E7E4E}"/>
              </a:ext>
            </a:extLst>
          </p:cNvPr>
          <p:cNvSpPr txBox="1"/>
          <p:nvPr/>
        </p:nvSpPr>
        <p:spPr>
          <a:xfrm>
            <a:off x="5443055" y="1948756"/>
            <a:ext cx="897520" cy="931264"/>
          </a:xfrm>
          <a:prstGeom prst="rect">
            <a:avLst/>
          </a:prstGeom>
          <a:solidFill>
            <a:srgbClr val="97C1FF"/>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74" hangingPunct="0"/>
            <a:r>
              <a:rPr lang="en-GB" sz="1200" kern="0" dirty="0">
                <a:solidFill>
                  <a:schemeClr val="tx1">
                    <a:lumMod val="75000"/>
                    <a:lumOff val="25000"/>
                  </a:schemeClr>
                </a:solidFill>
                <a:latin typeface="Helvetica Light"/>
                <a:sym typeface="Helvetica Light"/>
              </a:rPr>
              <a:t>K</a:t>
            </a:r>
            <a:r>
              <a:rPr lang="en-FR" sz="1200" kern="0" dirty="0">
                <a:solidFill>
                  <a:schemeClr val="tx1">
                    <a:lumMod val="75000"/>
                    <a:lumOff val="25000"/>
                  </a:schemeClr>
                </a:solidFill>
                <a:latin typeface="Helvetica Light"/>
                <a:sym typeface="Helvetica Light"/>
              </a:rPr>
              <a:t>ubernetes</a:t>
            </a:r>
          </a:p>
          <a:p>
            <a:pPr defTabSz="308074" hangingPunct="0"/>
            <a:r>
              <a:rPr lang="en-FR" sz="1500" kern="0" dirty="0">
                <a:solidFill>
                  <a:schemeClr val="tx1">
                    <a:lumMod val="75000"/>
                    <a:lumOff val="25000"/>
                  </a:schemeClr>
                </a:solidFill>
                <a:latin typeface="Helvetica Light"/>
                <a:ea typeface="Helvetica Light"/>
                <a:cs typeface="Helvetica Light"/>
                <a:sym typeface="Helvetica Light"/>
              </a:rPr>
              <a:t>Manifests</a:t>
            </a:r>
          </a:p>
          <a:p>
            <a:pPr defTabSz="308074" hangingPunct="0"/>
            <a:endParaRPr lang="en-FR" sz="1500" kern="0" dirty="0">
              <a:solidFill>
                <a:schemeClr val="tx1">
                  <a:lumMod val="75000"/>
                  <a:lumOff val="25000"/>
                </a:schemeClr>
              </a:solidFill>
              <a:latin typeface="Helvetica Light"/>
              <a:ea typeface="Helvetica Light"/>
              <a:cs typeface="Helvetica Light"/>
              <a:sym typeface="Helvetica Light"/>
            </a:endParaRPr>
          </a:p>
          <a:p>
            <a:pPr defTabSz="308074" hangingPunct="0"/>
            <a:endParaRPr lang="en-FR" sz="1500" kern="0" dirty="0">
              <a:solidFill>
                <a:schemeClr val="tx1">
                  <a:lumMod val="75000"/>
                  <a:lumOff val="25000"/>
                </a:schemeClr>
              </a:solidFill>
              <a:latin typeface="Helvetica Light"/>
              <a:ea typeface="Helvetica Light"/>
              <a:cs typeface="Helvetica Light"/>
              <a:sym typeface="Helvetica Light"/>
            </a:endParaRPr>
          </a:p>
        </p:txBody>
      </p:sp>
      <p:sp>
        <p:nvSpPr>
          <p:cNvPr id="12" name="Can 11">
            <a:extLst>
              <a:ext uri="{FF2B5EF4-FFF2-40B4-BE49-F238E27FC236}">
                <a16:creationId xmlns:a16="http://schemas.microsoft.com/office/drawing/2014/main" id="{C1516BAB-4B4A-4277-B518-C7A39CC28161}"/>
              </a:ext>
            </a:extLst>
          </p:cNvPr>
          <p:cNvSpPr/>
          <p:nvPr/>
        </p:nvSpPr>
        <p:spPr>
          <a:xfrm>
            <a:off x="4354697" y="3127741"/>
            <a:ext cx="828807" cy="746636"/>
          </a:xfrm>
          <a:prstGeom prst="can">
            <a:avLst/>
          </a:prstGeom>
          <a:solidFill>
            <a:srgbClr val="009C98"/>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r>
              <a:rPr lang="en-FR" kern="0" dirty="0">
                <a:solidFill>
                  <a:srgbClr val="FFFFFF"/>
                </a:solidFill>
                <a:latin typeface="Helvetica Light"/>
                <a:ea typeface="Helvetica Light"/>
                <a:cs typeface="Helvetica Light"/>
                <a:sym typeface="Helvetica Light"/>
              </a:rPr>
              <a:t>Container</a:t>
            </a:r>
          </a:p>
          <a:p>
            <a:pPr algn="ctr" defTabSz="308074" hangingPunct="0"/>
            <a:r>
              <a:rPr lang="en-FR" kern="0" dirty="0">
                <a:solidFill>
                  <a:srgbClr val="FFFFFF"/>
                </a:solidFill>
                <a:latin typeface="Helvetica Light"/>
                <a:sym typeface="Helvetica Light"/>
              </a:rPr>
              <a:t>Registry</a:t>
            </a:r>
            <a:endParaRPr lang="en-FR" kern="0" dirty="0">
              <a:solidFill>
                <a:srgbClr val="FFFFFF"/>
              </a:solidFill>
              <a:latin typeface="Helvetica Light"/>
              <a:ea typeface="Helvetica Light"/>
              <a:cs typeface="Helvetica Light"/>
              <a:sym typeface="Helvetica Light"/>
            </a:endParaRPr>
          </a:p>
        </p:txBody>
      </p:sp>
      <p:sp>
        <p:nvSpPr>
          <p:cNvPr id="13" name="Down Arrow 12">
            <a:extLst>
              <a:ext uri="{FF2B5EF4-FFF2-40B4-BE49-F238E27FC236}">
                <a16:creationId xmlns:a16="http://schemas.microsoft.com/office/drawing/2014/main" id="{F8B84825-B8FA-4620-BAA5-3EF63CD0350E}"/>
              </a:ext>
            </a:extLst>
          </p:cNvPr>
          <p:cNvSpPr/>
          <p:nvPr/>
        </p:nvSpPr>
        <p:spPr>
          <a:xfrm>
            <a:off x="4666230" y="2912658"/>
            <a:ext cx="205740" cy="312498"/>
          </a:xfrm>
          <a:prstGeom prst="downArrow">
            <a:avLst/>
          </a:prstGeom>
          <a:solidFill>
            <a:srgbClr val="009C98"/>
          </a:solidFill>
          <a:ln w="12700" cap="flat">
            <a:solidFill>
              <a:schemeClr val="accent5">
                <a:lumMod val="40000"/>
                <a:lumOff val="6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sp>
        <p:nvSpPr>
          <p:cNvPr id="14" name="TextBox 13">
            <a:extLst>
              <a:ext uri="{FF2B5EF4-FFF2-40B4-BE49-F238E27FC236}">
                <a16:creationId xmlns:a16="http://schemas.microsoft.com/office/drawing/2014/main" id="{9F3CCC02-DE5B-4372-B728-F03CA469F1CB}"/>
              </a:ext>
            </a:extLst>
          </p:cNvPr>
          <p:cNvSpPr txBox="1"/>
          <p:nvPr/>
        </p:nvSpPr>
        <p:spPr>
          <a:xfrm>
            <a:off x="6345303" y="1948755"/>
            <a:ext cx="897520" cy="919723"/>
          </a:xfrm>
          <a:prstGeom prst="rect">
            <a:avLst/>
          </a:prstGeom>
          <a:solidFill>
            <a:srgbClr val="97C1FF"/>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74" hangingPunct="0"/>
            <a:r>
              <a:rPr lang="en-FR" sz="1875" kern="0" dirty="0">
                <a:solidFill>
                  <a:schemeClr val="tx1">
                    <a:lumMod val="75000"/>
                    <a:lumOff val="25000"/>
                  </a:schemeClr>
                </a:solidFill>
                <a:latin typeface="Helvetica Light"/>
                <a:ea typeface="Helvetica Light"/>
                <a:cs typeface="Helvetica Light"/>
                <a:sym typeface="Helvetica Light"/>
              </a:rPr>
              <a:t>Deploy</a:t>
            </a:r>
          </a:p>
          <a:p>
            <a:pPr defTabSz="308074" hangingPunct="0"/>
            <a:r>
              <a:rPr lang="en-GB" sz="1875" kern="0" dirty="0">
                <a:solidFill>
                  <a:schemeClr val="tx1">
                    <a:lumMod val="75000"/>
                    <a:lumOff val="25000"/>
                  </a:schemeClr>
                </a:solidFill>
                <a:latin typeface="Helvetica Light"/>
                <a:sym typeface="Helvetica Light"/>
              </a:rPr>
              <a:t>to</a:t>
            </a:r>
            <a:r>
              <a:rPr lang="en-FR" sz="1875" kern="0" dirty="0">
                <a:solidFill>
                  <a:schemeClr val="tx1">
                    <a:lumMod val="75000"/>
                    <a:lumOff val="25000"/>
                  </a:schemeClr>
                </a:solidFill>
                <a:latin typeface="Helvetica Light"/>
                <a:ea typeface="Helvetica Light"/>
                <a:cs typeface="Helvetica Light"/>
                <a:sym typeface="Helvetica Light"/>
              </a:rPr>
              <a:t> Dev</a:t>
            </a:r>
          </a:p>
          <a:p>
            <a:pPr defTabSz="308074" hangingPunct="0"/>
            <a:endParaRPr lang="en-FR" sz="1875" kern="0" dirty="0">
              <a:solidFill>
                <a:schemeClr val="tx1">
                  <a:lumMod val="75000"/>
                  <a:lumOff val="25000"/>
                </a:schemeClr>
              </a:solidFill>
              <a:latin typeface="Helvetica Light"/>
              <a:ea typeface="Helvetica Light"/>
              <a:cs typeface="Helvetica Light"/>
              <a:sym typeface="Helvetica Light"/>
            </a:endParaRPr>
          </a:p>
        </p:txBody>
      </p:sp>
      <p:sp>
        <p:nvSpPr>
          <p:cNvPr id="15" name="TextBox 14">
            <a:extLst>
              <a:ext uri="{FF2B5EF4-FFF2-40B4-BE49-F238E27FC236}">
                <a16:creationId xmlns:a16="http://schemas.microsoft.com/office/drawing/2014/main" id="{6E5DA48B-DEAE-4A3C-A94F-49066A641DF8}"/>
              </a:ext>
            </a:extLst>
          </p:cNvPr>
          <p:cNvSpPr txBox="1"/>
          <p:nvPr/>
        </p:nvSpPr>
        <p:spPr>
          <a:xfrm>
            <a:off x="7247552" y="1948756"/>
            <a:ext cx="897520" cy="804307"/>
          </a:xfrm>
          <a:prstGeom prst="rect">
            <a:avLst/>
          </a:prstGeom>
          <a:solidFill>
            <a:srgbClr val="97C1FF"/>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74" hangingPunct="0"/>
            <a:r>
              <a:rPr lang="en-FR" sz="1875" kern="0" dirty="0">
                <a:solidFill>
                  <a:schemeClr val="tx1">
                    <a:lumMod val="75000"/>
                    <a:lumOff val="25000"/>
                  </a:schemeClr>
                </a:solidFill>
                <a:latin typeface="Helvetica Light"/>
                <a:ea typeface="Helvetica Light"/>
                <a:cs typeface="Helvetica Light"/>
                <a:sym typeface="Helvetica Light"/>
              </a:rPr>
              <a:t>Store </a:t>
            </a:r>
          </a:p>
          <a:p>
            <a:pPr defTabSz="308074" hangingPunct="0"/>
            <a:r>
              <a:rPr lang="en-FR" sz="1500" kern="0" dirty="0">
                <a:solidFill>
                  <a:schemeClr val="tx1">
                    <a:lumMod val="75000"/>
                    <a:lumOff val="25000"/>
                  </a:schemeClr>
                </a:solidFill>
                <a:latin typeface="Helvetica Light"/>
                <a:ea typeface="Helvetica Light"/>
                <a:cs typeface="Helvetica Light"/>
                <a:sym typeface="Helvetica Light"/>
              </a:rPr>
              <a:t>Manifests</a:t>
            </a:r>
          </a:p>
          <a:p>
            <a:pPr defTabSz="308074" hangingPunct="0"/>
            <a:endParaRPr lang="en-FR" sz="1500" kern="0" dirty="0">
              <a:solidFill>
                <a:schemeClr val="tx1">
                  <a:lumMod val="75000"/>
                  <a:lumOff val="25000"/>
                </a:schemeClr>
              </a:solidFill>
              <a:latin typeface="Helvetica Light"/>
              <a:ea typeface="Helvetica Light"/>
              <a:cs typeface="Helvetica Light"/>
              <a:sym typeface="Helvetica Light"/>
            </a:endParaRPr>
          </a:p>
        </p:txBody>
      </p:sp>
      <p:sp>
        <p:nvSpPr>
          <p:cNvPr id="16" name="TextBox 15">
            <a:extLst>
              <a:ext uri="{FF2B5EF4-FFF2-40B4-BE49-F238E27FC236}">
                <a16:creationId xmlns:a16="http://schemas.microsoft.com/office/drawing/2014/main" id="{501BC8D7-75B5-47A1-A837-0FE88A444CEB}"/>
              </a:ext>
            </a:extLst>
          </p:cNvPr>
          <p:cNvSpPr txBox="1"/>
          <p:nvPr/>
        </p:nvSpPr>
        <p:spPr>
          <a:xfrm>
            <a:off x="8149801" y="1948755"/>
            <a:ext cx="897520" cy="919723"/>
          </a:xfrm>
          <a:prstGeom prst="rect">
            <a:avLst/>
          </a:prstGeom>
          <a:solidFill>
            <a:srgbClr val="97C1FF"/>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74" hangingPunct="0"/>
            <a:r>
              <a:rPr lang="en-FR" sz="1875" kern="0" dirty="0">
                <a:solidFill>
                  <a:schemeClr val="tx1">
                    <a:lumMod val="75000"/>
                    <a:lumOff val="25000"/>
                  </a:schemeClr>
                </a:solidFill>
                <a:latin typeface="Helvetica Light"/>
                <a:ea typeface="Helvetica Light"/>
                <a:cs typeface="Helvetica Light"/>
                <a:sym typeface="Helvetica Light"/>
              </a:rPr>
              <a:t>Deploy </a:t>
            </a:r>
          </a:p>
          <a:p>
            <a:pPr defTabSz="308074" hangingPunct="0"/>
            <a:r>
              <a:rPr lang="en-GB" sz="1875" kern="0" dirty="0">
                <a:solidFill>
                  <a:schemeClr val="tx1">
                    <a:lumMod val="75000"/>
                    <a:lumOff val="25000"/>
                  </a:schemeClr>
                </a:solidFill>
                <a:latin typeface="Helvetica Light"/>
                <a:sym typeface="Helvetica Light"/>
              </a:rPr>
              <a:t>T</a:t>
            </a:r>
            <a:r>
              <a:rPr lang="en-FR" sz="1875" kern="0" dirty="0">
                <a:solidFill>
                  <a:schemeClr val="tx1">
                    <a:lumMod val="75000"/>
                    <a:lumOff val="25000"/>
                  </a:schemeClr>
                </a:solidFill>
                <a:latin typeface="Helvetica Light"/>
                <a:sym typeface="Helvetica Light"/>
              </a:rPr>
              <a:t>o Prod</a:t>
            </a:r>
            <a:endParaRPr lang="en-FR" sz="1875" kern="0" dirty="0">
              <a:solidFill>
                <a:schemeClr val="tx1">
                  <a:lumMod val="75000"/>
                  <a:lumOff val="25000"/>
                </a:schemeClr>
              </a:solidFill>
              <a:latin typeface="Helvetica Light"/>
              <a:ea typeface="Helvetica Light"/>
              <a:cs typeface="Helvetica Light"/>
              <a:sym typeface="Helvetica Light"/>
            </a:endParaRPr>
          </a:p>
          <a:p>
            <a:pPr defTabSz="308074" hangingPunct="0"/>
            <a:endParaRPr lang="en-FR" sz="1875" kern="0" dirty="0">
              <a:solidFill>
                <a:schemeClr val="tx1">
                  <a:lumMod val="75000"/>
                  <a:lumOff val="25000"/>
                </a:schemeClr>
              </a:solidFill>
              <a:latin typeface="Helvetica Light"/>
              <a:ea typeface="Helvetica Light"/>
              <a:cs typeface="Helvetica Light"/>
              <a:sym typeface="Helvetica Light"/>
            </a:endParaRPr>
          </a:p>
        </p:txBody>
      </p:sp>
      <p:sp>
        <p:nvSpPr>
          <p:cNvPr id="17" name="TextBox 16">
            <a:extLst>
              <a:ext uri="{FF2B5EF4-FFF2-40B4-BE49-F238E27FC236}">
                <a16:creationId xmlns:a16="http://schemas.microsoft.com/office/drawing/2014/main" id="{19925AB6-B423-4A85-BA75-A09D82F30A54}"/>
              </a:ext>
            </a:extLst>
          </p:cNvPr>
          <p:cNvSpPr txBox="1"/>
          <p:nvPr/>
        </p:nvSpPr>
        <p:spPr>
          <a:xfrm>
            <a:off x="3638559" y="1948756"/>
            <a:ext cx="897520" cy="919723"/>
          </a:xfrm>
          <a:prstGeom prst="rect">
            <a:avLst/>
          </a:prstGeom>
          <a:solidFill>
            <a:srgbClr val="97C1FF"/>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74" hangingPunct="0"/>
            <a:r>
              <a:rPr lang="en-FR" sz="1875" kern="0" dirty="0">
                <a:solidFill>
                  <a:schemeClr val="tx1">
                    <a:lumMod val="75000"/>
                    <a:lumOff val="25000"/>
                  </a:schemeClr>
                </a:solidFill>
                <a:latin typeface="Helvetica Light"/>
                <a:ea typeface="Helvetica Light"/>
                <a:cs typeface="Helvetica Light"/>
                <a:sym typeface="Helvetica Light"/>
              </a:rPr>
              <a:t>Run CI tests</a:t>
            </a:r>
          </a:p>
          <a:p>
            <a:pPr defTabSz="308074" hangingPunct="0"/>
            <a:endParaRPr lang="en-FR" sz="1875" kern="0" dirty="0">
              <a:solidFill>
                <a:schemeClr val="tx1">
                  <a:lumMod val="75000"/>
                  <a:lumOff val="25000"/>
                </a:schemeClr>
              </a:solidFill>
              <a:latin typeface="Helvetica Light"/>
              <a:ea typeface="Helvetica Light"/>
              <a:cs typeface="Helvetica Light"/>
              <a:sym typeface="Helvetica Light"/>
            </a:endParaRPr>
          </a:p>
        </p:txBody>
      </p:sp>
      <p:sp>
        <p:nvSpPr>
          <p:cNvPr id="18" name="Can 17">
            <a:extLst>
              <a:ext uri="{FF2B5EF4-FFF2-40B4-BE49-F238E27FC236}">
                <a16:creationId xmlns:a16="http://schemas.microsoft.com/office/drawing/2014/main" id="{FFB1366B-BA37-4EA1-91E7-7DD08B104517}"/>
              </a:ext>
            </a:extLst>
          </p:cNvPr>
          <p:cNvSpPr/>
          <p:nvPr/>
        </p:nvSpPr>
        <p:spPr>
          <a:xfrm>
            <a:off x="7281908" y="3101813"/>
            <a:ext cx="828807" cy="746636"/>
          </a:xfrm>
          <a:prstGeom prst="can">
            <a:avLst/>
          </a:prstGeom>
          <a:solidFill>
            <a:srgbClr val="009C98"/>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r>
              <a:rPr lang="en-FR" kern="0" dirty="0">
                <a:solidFill>
                  <a:srgbClr val="FFFFFF"/>
                </a:solidFill>
                <a:latin typeface="Helvetica Light"/>
                <a:ea typeface="Helvetica Light"/>
                <a:cs typeface="Helvetica Light"/>
                <a:sym typeface="Helvetica Light"/>
              </a:rPr>
              <a:t>Manifests</a:t>
            </a:r>
          </a:p>
          <a:p>
            <a:pPr algn="ctr" defTabSz="308074" hangingPunct="0"/>
            <a:r>
              <a:rPr lang="en-FR" kern="0" dirty="0">
                <a:solidFill>
                  <a:srgbClr val="FFFFFF"/>
                </a:solidFill>
                <a:latin typeface="Helvetica Light"/>
                <a:sym typeface="Helvetica Light"/>
              </a:rPr>
              <a:t>Repo</a:t>
            </a:r>
            <a:endParaRPr lang="en-FR" kern="0" dirty="0">
              <a:solidFill>
                <a:srgbClr val="FFFFFF"/>
              </a:solidFill>
              <a:latin typeface="Helvetica Light"/>
              <a:ea typeface="Helvetica Light"/>
              <a:cs typeface="Helvetica Light"/>
              <a:sym typeface="Helvetica Light"/>
            </a:endParaRPr>
          </a:p>
        </p:txBody>
      </p:sp>
      <p:sp>
        <p:nvSpPr>
          <p:cNvPr id="19" name="Down Arrow 18">
            <a:extLst>
              <a:ext uri="{FF2B5EF4-FFF2-40B4-BE49-F238E27FC236}">
                <a16:creationId xmlns:a16="http://schemas.microsoft.com/office/drawing/2014/main" id="{0779C1CD-2AC8-4575-9F48-71992F49099D}"/>
              </a:ext>
            </a:extLst>
          </p:cNvPr>
          <p:cNvSpPr/>
          <p:nvPr/>
        </p:nvSpPr>
        <p:spPr>
          <a:xfrm>
            <a:off x="7604713" y="2786757"/>
            <a:ext cx="205740" cy="312498"/>
          </a:xfrm>
          <a:prstGeom prst="downArrow">
            <a:avLst/>
          </a:prstGeom>
          <a:solidFill>
            <a:srgbClr val="009C98"/>
          </a:solidFill>
          <a:ln w="12700" cap="flat">
            <a:solidFill>
              <a:schemeClr val="accent5">
                <a:lumMod val="40000"/>
                <a:lumOff val="6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sp>
        <p:nvSpPr>
          <p:cNvPr id="20" name="Right Arrow 19">
            <a:extLst>
              <a:ext uri="{FF2B5EF4-FFF2-40B4-BE49-F238E27FC236}">
                <a16:creationId xmlns:a16="http://schemas.microsoft.com/office/drawing/2014/main" id="{BB61FBC4-5477-415A-A242-4813065CB365}"/>
              </a:ext>
            </a:extLst>
          </p:cNvPr>
          <p:cNvSpPr/>
          <p:nvPr/>
        </p:nvSpPr>
        <p:spPr>
          <a:xfrm>
            <a:off x="1336610" y="2101115"/>
            <a:ext cx="354220" cy="520155"/>
          </a:xfrm>
          <a:prstGeom prst="rightArrow">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sp>
        <p:nvSpPr>
          <p:cNvPr id="21" name="Can 20">
            <a:extLst>
              <a:ext uri="{FF2B5EF4-FFF2-40B4-BE49-F238E27FC236}">
                <a16:creationId xmlns:a16="http://schemas.microsoft.com/office/drawing/2014/main" id="{D532C82C-C860-443F-BD25-78C96133625B}"/>
              </a:ext>
            </a:extLst>
          </p:cNvPr>
          <p:cNvSpPr/>
          <p:nvPr/>
        </p:nvSpPr>
        <p:spPr>
          <a:xfrm>
            <a:off x="2725910" y="3118672"/>
            <a:ext cx="828807" cy="746636"/>
          </a:xfrm>
          <a:prstGeom prst="can">
            <a:avLst/>
          </a:prstGeom>
          <a:solidFill>
            <a:srgbClr val="009C98"/>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r>
              <a:rPr lang="en-FR" kern="0" dirty="0">
                <a:solidFill>
                  <a:srgbClr val="FFFFFF"/>
                </a:solidFill>
                <a:latin typeface="Helvetica Light"/>
                <a:ea typeface="Helvetica Light"/>
                <a:cs typeface="Helvetica Light"/>
                <a:sym typeface="Helvetica Light"/>
              </a:rPr>
              <a:t>Source</a:t>
            </a:r>
          </a:p>
          <a:p>
            <a:pPr algn="ctr" defTabSz="308074" hangingPunct="0"/>
            <a:r>
              <a:rPr lang="en-FR" kern="0" dirty="0">
                <a:solidFill>
                  <a:srgbClr val="FFFFFF"/>
                </a:solidFill>
                <a:latin typeface="Helvetica Light"/>
                <a:sym typeface="Helvetica Light"/>
              </a:rPr>
              <a:t>Code</a:t>
            </a:r>
            <a:endParaRPr lang="en-FR" kern="0" dirty="0">
              <a:solidFill>
                <a:srgbClr val="FFFFFF"/>
              </a:solidFill>
              <a:latin typeface="Helvetica Light"/>
              <a:ea typeface="Helvetica Light"/>
              <a:cs typeface="Helvetica Light"/>
              <a:sym typeface="Helvetica Light"/>
            </a:endParaRPr>
          </a:p>
        </p:txBody>
      </p:sp>
      <p:sp>
        <p:nvSpPr>
          <p:cNvPr id="22" name="Down Arrow 21">
            <a:extLst>
              <a:ext uri="{FF2B5EF4-FFF2-40B4-BE49-F238E27FC236}">
                <a16:creationId xmlns:a16="http://schemas.microsoft.com/office/drawing/2014/main" id="{5FEA0C98-F41C-4A88-AF8D-F85D3C2A9814}"/>
              </a:ext>
            </a:extLst>
          </p:cNvPr>
          <p:cNvSpPr/>
          <p:nvPr/>
        </p:nvSpPr>
        <p:spPr>
          <a:xfrm>
            <a:off x="3037443" y="2903589"/>
            <a:ext cx="205740" cy="312498"/>
          </a:xfrm>
          <a:prstGeom prst="downArrow">
            <a:avLst/>
          </a:prstGeom>
          <a:solidFill>
            <a:srgbClr val="009C98"/>
          </a:solidFill>
          <a:ln w="12700" cap="flat">
            <a:solidFill>
              <a:schemeClr val="accent5">
                <a:lumMod val="40000"/>
                <a:lumOff val="6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sp>
        <p:nvSpPr>
          <p:cNvPr id="23" name="Right Arrow 19">
            <a:extLst>
              <a:ext uri="{FF2B5EF4-FFF2-40B4-BE49-F238E27FC236}">
                <a16:creationId xmlns:a16="http://schemas.microsoft.com/office/drawing/2014/main" id="{CAAAEDAA-2A41-4D5F-A9B4-8D7AED1BD699}"/>
              </a:ext>
            </a:extLst>
          </p:cNvPr>
          <p:cNvSpPr/>
          <p:nvPr/>
        </p:nvSpPr>
        <p:spPr>
          <a:xfrm rot="10800000">
            <a:off x="2362255" y="2101115"/>
            <a:ext cx="354220" cy="520155"/>
          </a:xfrm>
          <a:prstGeom prst="rightArrow">
            <a:avLst/>
          </a:prstGeom>
          <a:solidFill>
            <a:schemeClr val="tx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sp>
        <p:nvSpPr>
          <p:cNvPr id="24" name="TextBox 23">
            <a:extLst>
              <a:ext uri="{FF2B5EF4-FFF2-40B4-BE49-F238E27FC236}">
                <a16:creationId xmlns:a16="http://schemas.microsoft.com/office/drawing/2014/main" id="{88F8D34E-6F93-4C52-8C8E-4633F3B6E0F5}"/>
              </a:ext>
            </a:extLst>
          </p:cNvPr>
          <p:cNvSpPr txBox="1"/>
          <p:nvPr/>
        </p:nvSpPr>
        <p:spPr>
          <a:xfrm>
            <a:off x="1722859" y="1511506"/>
            <a:ext cx="571872" cy="342642"/>
          </a:xfrm>
          <a:prstGeom prst="rect">
            <a:avLst/>
          </a:prstGeom>
          <a:solidFill>
            <a:schemeClr val="bg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algn="l" defTabSz="308074" hangingPunct="0"/>
            <a:r>
              <a:rPr lang="fr-FR" sz="1875" kern="0" dirty="0">
                <a:solidFill>
                  <a:schemeClr val="tx1">
                    <a:lumMod val="75000"/>
                    <a:lumOff val="25000"/>
                  </a:schemeClr>
                </a:solidFill>
                <a:latin typeface="Helvetica Light"/>
                <a:ea typeface="Helvetica Light"/>
                <a:cs typeface="Helvetica Light"/>
                <a:sym typeface="Helvetica Light"/>
              </a:rPr>
              <a:t>Input</a:t>
            </a:r>
          </a:p>
        </p:txBody>
      </p:sp>
      <p:sp>
        <p:nvSpPr>
          <p:cNvPr id="25" name="TextBox 24">
            <a:extLst>
              <a:ext uri="{FF2B5EF4-FFF2-40B4-BE49-F238E27FC236}">
                <a16:creationId xmlns:a16="http://schemas.microsoft.com/office/drawing/2014/main" id="{C8CDCE7F-DE3C-439B-B970-6FE63BEE845E}"/>
              </a:ext>
            </a:extLst>
          </p:cNvPr>
          <p:cNvSpPr txBox="1"/>
          <p:nvPr/>
        </p:nvSpPr>
        <p:spPr>
          <a:xfrm>
            <a:off x="5771736" y="3329738"/>
            <a:ext cx="882854" cy="342642"/>
          </a:xfrm>
          <a:prstGeom prst="rect">
            <a:avLst/>
          </a:prstGeom>
          <a:solidFill>
            <a:schemeClr val="bg1"/>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algn="l" defTabSz="308074" hangingPunct="0"/>
            <a:r>
              <a:rPr lang="fr-FR" sz="1875" kern="0" dirty="0">
                <a:solidFill>
                  <a:schemeClr val="tx1">
                    <a:lumMod val="75000"/>
                    <a:lumOff val="25000"/>
                  </a:schemeClr>
                </a:solidFill>
                <a:latin typeface="Helvetica Light"/>
                <a:ea typeface="Helvetica Light"/>
                <a:cs typeface="Helvetica Light"/>
                <a:sym typeface="Helvetica Light"/>
              </a:rPr>
              <a:t>Outputs</a:t>
            </a:r>
          </a:p>
        </p:txBody>
      </p:sp>
      <p:sp>
        <p:nvSpPr>
          <p:cNvPr id="26" name="Rectangle 25">
            <a:extLst>
              <a:ext uri="{FF2B5EF4-FFF2-40B4-BE49-F238E27FC236}">
                <a16:creationId xmlns:a16="http://schemas.microsoft.com/office/drawing/2014/main" id="{0CF8EC08-9DF0-4C0A-B4B6-AA367878A2C3}"/>
              </a:ext>
            </a:extLst>
          </p:cNvPr>
          <p:cNvSpPr/>
          <p:nvPr/>
        </p:nvSpPr>
        <p:spPr bwMode="auto">
          <a:xfrm>
            <a:off x="2643612" y="1822418"/>
            <a:ext cx="4599211" cy="2197321"/>
          </a:xfrm>
          <a:prstGeom prst="rect">
            <a:avLst/>
          </a:prstGeom>
          <a:noFill/>
          <a:ln w="28575">
            <a:solidFill>
              <a:schemeClr val="bg1"/>
            </a:solidFill>
            <a:prstDash val="sysDot"/>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fr-FR" sz="1400" b="0" i="0" u="none" strike="noStrike" cap="none" normalizeH="0" baseline="0" dirty="0">
              <a:ln>
                <a:noFill/>
              </a:ln>
              <a:solidFill>
                <a:schemeClr val="bg1"/>
              </a:solidFill>
              <a:effectLst/>
              <a:latin typeface="IBM Plex Sans" panose="020B0503050203000203" pitchFamily="34" charset="0"/>
            </a:endParaRPr>
          </a:p>
        </p:txBody>
      </p:sp>
      <p:sp>
        <p:nvSpPr>
          <p:cNvPr id="27" name="TextBox 26">
            <a:extLst>
              <a:ext uri="{FF2B5EF4-FFF2-40B4-BE49-F238E27FC236}">
                <a16:creationId xmlns:a16="http://schemas.microsoft.com/office/drawing/2014/main" id="{B29D5108-4D83-45AF-BFD7-3BA69BBB68A7}"/>
              </a:ext>
            </a:extLst>
          </p:cNvPr>
          <p:cNvSpPr txBox="1"/>
          <p:nvPr/>
        </p:nvSpPr>
        <p:spPr>
          <a:xfrm>
            <a:off x="5444437" y="1463412"/>
            <a:ext cx="1721224" cy="30032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algn="l" defTabSz="308074" hangingPunct="0"/>
            <a:r>
              <a:rPr lang="fr-FR" sz="1600" b="1" kern="0" dirty="0" err="1">
                <a:solidFill>
                  <a:schemeClr val="bg1"/>
                </a:solidFill>
                <a:latin typeface="IBM Plex Sans Light" panose="020B0403050203000203" pitchFamily="34" charset="0"/>
                <a:ea typeface="Helvetica Light"/>
                <a:cs typeface="Helvetica Light"/>
                <a:sym typeface="Helvetica Light"/>
              </a:rPr>
              <a:t>Assignment</a:t>
            </a:r>
            <a:r>
              <a:rPr lang="fr-FR" sz="1600" b="1" kern="0" dirty="0">
                <a:solidFill>
                  <a:schemeClr val="bg1"/>
                </a:solidFill>
                <a:latin typeface="IBM Plex Sans Light" panose="020B0403050203000203" pitchFamily="34" charset="0"/>
                <a:ea typeface="Helvetica Light"/>
                <a:cs typeface="Helvetica Light"/>
                <a:sym typeface="Helvetica Light"/>
              </a:rPr>
              <a:t> scope</a:t>
            </a:r>
          </a:p>
        </p:txBody>
      </p:sp>
    </p:spTree>
    <p:extLst>
      <p:ext uri="{BB962C8B-B14F-4D97-AF65-F5344CB8AC3E}">
        <p14:creationId xmlns:p14="http://schemas.microsoft.com/office/powerpoint/2010/main" val="11490102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741AECF-BFA1-4282-9E3D-D9D88E4EB649}"/>
              </a:ext>
            </a:extLst>
          </p:cNvPr>
          <p:cNvPicPr>
            <a:picLocks noChangeAspect="1"/>
          </p:cNvPicPr>
          <p:nvPr/>
        </p:nvPicPr>
        <p:blipFill>
          <a:blip r:embed="rId2"/>
          <a:stretch>
            <a:fillRect/>
          </a:stretch>
        </p:blipFill>
        <p:spPr>
          <a:xfrm>
            <a:off x="137862" y="1262594"/>
            <a:ext cx="7088939" cy="2603235"/>
          </a:xfrm>
          <a:prstGeom prst="rect">
            <a:avLst/>
          </a:prstGeom>
        </p:spPr>
      </p:pic>
      <p:pic>
        <p:nvPicPr>
          <p:cNvPr id="17" name="Picture 16">
            <a:extLst>
              <a:ext uri="{FF2B5EF4-FFF2-40B4-BE49-F238E27FC236}">
                <a16:creationId xmlns:a16="http://schemas.microsoft.com/office/drawing/2014/main" id="{567388EC-B74C-47C3-9F10-382C4F0805BC}"/>
              </a:ext>
            </a:extLst>
          </p:cNvPr>
          <p:cNvPicPr>
            <a:picLocks noChangeAspect="1"/>
          </p:cNvPicPr>
          <p:nvPr/>
        </p:nvPicPr>
        <p:blipFill>
          <a:blip r:embed="rId3"/>
          <a:stretch>
            <a:fillRect/>
          </a:stretch>
        </p:blipFill>
        <p:spPr>
          <a:xfrm>
            <a:off x="5201088" y="446752"/>
            <a:ext cx="3696851" cy="4249996"/>
          </a:xfrm>
          <a:prstGeom prst="rect">
            <a:avLst/>
          </a:prstGeom>
          <a:ln w="28575">
            <a:solidFill>
              <a:schemeClr val="tx1"/>
            </a:solidFill>
          </a:ln>
        </p:spPr>
      </p:pic>
      <p:sp>
        <p:nvSpPr>
          <p:cNvPr id="2" name="Footer Placeholder 1">
            <a:extLst>
              <a:ext uri="{FF2B5EF4-FFF2-40B4-BE49-F238E27FC236}">
                <a16:creationId xmlns:a16="http://schemas.microsoft.com/office/drawing/2014/main" id="{51C9B396-78D7-4519-86CE-95788911AD63}"/>
              </a:ext>
            </a:extLst>
          </p:cNvPr>
          <p:cNvSpPr>
            <a:spLocks noGrp="1"/>
          </p:cNvSpPr>
          <p:nvPr>
            <p:ph type="ftr" sz="quarter" idx="24"/>
          </p:nvPr>
        </p:nvSpPr>
        <p:spPr/>
        <p:txBody>
          <a:bodyPr/>
          <a:lstStyle/>
          <a:p>
            <a:r>
              <a:rPr lang="en-GB"/>
              <a:t>IBM Client Engineering / © 2021 IBM Corporation</a:t>
            </a:r>
            <a:endParaRPr lang="en-IT"/>
          </a:p>
        </p:txBody>
      </p:sp>
      <p:sp>
        <p:nvSpPr>
          <p:cNvPr id="5" name="Title 4">
            <a:extLst>
              <a:ext uri="{FF2B5EF4-FFF2-40B4-BE49-F238E27FC236}">
                <a16:creationId xmlns:a16="http://schemas.microsoft.com/office/drawing/2014/main" id="{2EB758D8-9D97-491E-ACD6-6C45709711FC}"/>
              </a:ext>
            </a:extLst>
          </p:cNvPr>
          <p:cNvSpPr>
            <a:spLocks noGrp="1"/>
          </p:cNvSpPr>
          <p:nvPr>
            <p:ph type="title"/>
          </p:nvPr>
        </p:nvSpPr>
        <p:spPr>
          <a:xfrm>
            <a:off x="246061" y="243376"/>
            <a:ext cx="5797551" cy="692497"/>
          </a:xfrm>
        </p:spPr>
        <p:txBody>
          <a:bodyPr/>
          <a:lstStyle/>
          <a:p>
            <a:r>
              <a:rPr lang="fr-FR" dirty="0"/>
              <a:t>Pipeline &amp; </a:t>
            </a:r>
            <a:r>
              <a:rPr lang="fr-FR" dirty="0" err="1"/>
              <a:t>PipelineRun</a:t>
            </a:r>
            <a:endParaRPr lang="fr-FR" dirty="0"/>
          </a:p>
        </p:txBody>
      </p:sp>
      <p:sp>
        <p:nvSpPr>
          <p:cNvPr id="7" name="TextBox 6">
            <a:extLst>
              <a:ext uri="{FF2B5EF4-FFF2-40B4-BE49-F238E27FC236}">
                <a16:creationId xmlns:a16="http://schemas.microsoft.com/office/drawing/2014/main" id="{600B9F41-80FA-49C6-92FE-429F0F01E99C}"/>
              </a:ext>
            </a:extLst>
          </p:cNvPr>
          <p:cNvSpPr txBox="1"/>
          <p:nvPr/>
        </p:nvSpPr>
        <p:spPr>
          <a:xfrm>
            <a:off x="411927" y="2368623"/>
            <a:ext cx="1421921" cy="224055"/>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sz="1875" kern="0" dirty="0">
              <a:solidFill>
                <a:srgbClr val="FFFFFF"/>
              </a:solidFill>
              <a:latin typeface="Helvetica Light"/>
              <a:ea typeface="Helvetica Light"/>
              <a:cs typeface="Helvetica Light"/>
              <a:sym typeface="Helvetica Light"/>
            </a:endParaRPr>
          </a:p>
        </p:txBody>
      </p:sp>
      <p:sp>
        <p:nvSpPr>
          <p:cNvPr id="8" name="TextBox 7">
            <a:extLst>
              <a:ext uri="{FF2B5EF4-FFF2-40B4-BE49-F238E27FC236}">
                <a16:creationId xmlns:a16="http://schemas.microsoft.com/office/drawing/2014/main" id="{C7947427-F6BF-4399-A367-4131BD3CF4E7}"/>
              </a:ext>
            </a:extLst>
          </p:cNvPr>
          <p:cNvSpPr txBox="1"/>
          <p:nvPr/>
        </p:nvSpPr>
        <p:spPr>
          <a:xfrm>
            <a:off x="411927" y="2889314"/>
            <a:ext cx="1742798" cy="179810"/>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sz="1875" kern="0" dirty="0">
              <a:solidFill>
                <a:srgbClr val="FFFFFF"/>
              </a:solidFill>
              <a:latin typeface="Helvetica Light"/>
              <a:ea typeface="Helvetica Light"/>
              <a:cs typeface="Helvetica Light"/>
              <a:sym typeface="Helvetica Light"/>
            </a:endParaRPr>
          </a:p>
        </p:txBody>
      </p:sp>
      <p:sp>
        <p:nvSpPr>
          <p:cNvPr id="10" name="TextBox 9">
            <a:extLst>
              <a:ext uri="{FF2B5EF4-FFF2-40B4-BE49-F238E27FC236}">
                <a16:creationId xmlns:a16="http://schemas.microsoft.com/office/drawing/2014/main" id="{CDD2FC60-069A-437A-BACF-C104B37D8550}"/>
              </a:ext>
            </a:extLst>
          </p:cNvPr>
          <p:cNvSpPr txBox="1"/>
          <p:nvPr/>
        </p:nvSpPr>
        <p:spPr>
          <a:xfrm>
            <a:off x="5387861" y="1091273"/>
            <a:ext cx="1838939" cy="245225"/>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sz="1875" kern="0" dirty="0">
              <a:solidFill>
                <a:srgbClr val="FFFFFF"/>
              </a:solidFill>
              <a:latin typeface="Helvetica Light"/>
              <a:ea typeface="Helvetica Light"/>
              <a:cs typeface="Helvetica Light"/>
              <a:sym typeface="Helvetica Light"/>
            </a:endParaRPr>
          </a:p>
        </p:txBody>
      </p:sp>
      <p:cxnSp>
        <p:nvCxnSpPr>
          <p:cNvPr id="11" name="Elbow Connector 13">
            <a:extLst>
              <a:ext uri="{FF2B5EF4-FFF2-40B4-BE49-F238E27FC236}">
                <a16:creationId xmlns:a16="http://schemas.microsoft.com/office/drawing/2014/main" id="{6C8B92A7-6756-4463-84E3-9C9EA982F948}"/>
              </a:ext>
            </a:extLst>
          </p:cNvPr>
          <p:cNvCxnSpPr>
            <a:cxnSpLocks/>
            <a:endCxn id="10" idx="1"/>
          </p:cNvCxnSpPr>
          <p:nvPr/>
        </p:nvCxnSpPr>
        <p:spPr>
          <a:xfrm flipV="1">
            <a:off x="2154725" y="1213886"/>
            <a:ext cx="3233136" cy="1821282"/>
          </a:xfrm>
          <a:prstGeom prst="bentConnector3">
            <a:avLst>
              <a:gd name="adj1" fmla="val 50000"/>
            </a:avLst>
          </a:prstGeom>
          <a:noFill/>
          <a:ln w="28575"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2" name="TextBox 11">
            <a:extLst>
              <a:ext uri="{FF2B5EF4-FFF2-40B4-BE49-F238E27FC236}">
                <a16:creationId xmlns:a16="http://schemas.microsoft.com/office/drawing/2014/main" id="{7B4AEB4C-9E58-465B-978B-1A0452E38A76}"/>
              </a:ext>
            </a:extLst>
          </p:cNvPr>
          <p:cNvSpPr txBox="1"/>
          <p:nvPr/>
        </p:nvSpPr>
        <p:spPr>
          <a:xfrm>
            <a:off x="411927" y="3256989"/>
            <a:ext cx="4283997" cy="568642"/>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sz="1875" kern="0" dirty="0">
              <a:solidFill>
                <a:srgbClr val="FFFFFF"/>
              </a:solidFill>
              <a:latin typeface="Helvetica Light"/>
              <a:ea typeface="Helvetica Light"/>
              <a:cs typeface="Helvetica Light"/>
              <a:sym typeface="Helvetica Light"/>
            </a:endParaRPr>
          </a:p>
        </p:txBody>
      </p:sp>
      <p:cxnSp>
        <p:nvCxnSpPr>
          <p:cNvPr id="13" name="Elbow Connector 16">
            <a:extLst>
              <a:ext uri="{FF2B5EF4-FFF2-40B4-BE49-F238E27FC236}">
                <a16:creationId xmlns:a16="http://schemas.microsoft.com/office/drawing/2014/main" id="{BA4B3B9C-5C50-47EA-9D4A-95B527A673B6}"/>
              </a:ext>
            </a:extLst>
          </p:cNvPr>
          <p:cNvCxnSpPr>
            <a:cxnSpLocks/>
          </p:cNvCxnSpPr>
          <p:nvPr/>
        </p:nvCxnSpPr>
        <p:spPr>
          <a:xfrm>
            <a:off x="4695924" y="3657614"/>
            <a:ext cx="799529" cy="743887"/>
          </a:xfrm>
          <a:prstGeom prst="bentConnector3">
            <a:avLst>
              <a:gd name="adj1" fmla="val 50000"/>
            </a:avLst>
          </a:prstGeom>
          <a:noFill/>
          <a:ln w="28575"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9" name="TextBox 28">
            <a:extLst>
              <a:ext uri="{FF2B5EF4-FFF2-40B4-BE49-F238E27FC236}">
                <a16:creationId xmlns:a16="http://schemas.microsoft.com/office/drawing/2014/main" id="{B3EAD9B0-8FE1-4CD6-89F4-5C5333821986}"/>
              </a:ext>
            </a:extLst>
          </p:cNvPr>
          <p:cNvSpPr txBox="1"/>
          <p:nvPr/>
        </p:nvSpPr>
        <p:spPr>
          <a:xfrm>
            <a:off x="5576935" y="1663219"/>
            <a:ext cx="1757457" cy="207241"/>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sz="1875" kern="0" dirty="0">
              <a:solidFill>
                <a:srgbClr val="FFFFFF"/>
              </a:solidFill>
              <a:latin typeface="Helvetica Light"/>
              <a:ea typeface="Helvetica Light"/>
              <a:cs typeface="Helvetica Light"/>
              <a:sym typeface="Helvetica Light"/>
            </a:endParaRPr>
          </a:p>
        </p:txBody>
      </p:sp>
      <p:cxnSp>
        <p:nvCxnSpPr>
          <p:cNvPr id="30" name="Elbow Connector 13">
            <a:extLst>
              <a:ext uri="{FF2B5EF4-FFF2-40B4-BE49-F238E27FC236}">
                <a16:creationId xmlns:a16="http://schemas.microsoft.com/office/drawing/2014/main" id="{54FE4124-52BD-4477-8CFB-6213D2820FA5}"/>
              </a:ext>
            </a:extLst>
          </p:cNvPr>
          <p:cNvCxnSpPr>
            <a:cxnSpLocks/>
          </p:cNvCxnSpPr>
          <p:nvPr/>
        </p:nvCxnSpPr>
        <p:spPr>
          <a:xfrm flipV="1">
            <a:off x="1833848" y="1832951"/>
            <a:ext cx="3743087" cy="610731"/>
          </a:xfrm>
          <a:prstGeom prst="bentConnector3">
            <a:avLst>
              <a:gd name="adj1" fmla="val 50000"/>
            </a:avLst>
          </a:prstGeom>
          <a:noFill/>
          <a:ln w="28575" cap="flat">
            <a:solidFill>
              <a:srgbClr val="FF000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3" name="TextBox 32">
            <a:extLst>
              <a:ext uri="{FF2B5EF4-FFF2-40B4-BE49-F238E27FC236}">
                <a16:creationId xmlns:a16="http://schemas.microsoft.com/office/drawing/2014/main" id="{6B4024C6-D922-4FA2-A7C5-CD6A9B3F268C}"/>
              </a:ext>
            </a:extLst>
          </p:cNvPr>
          <p:cNvSpPr txBox="1"/>
          <p:nvPr/>
        </p:nvSpPr>
        <p:spPr>
          <a:xfrm>
            <a:off x="5495453" y="4386893"/>
            <a:ext cx="2290527" cy="207241"/>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sz="1875" kern="0" dirty="0">
              <a:solidFill>
                <a:srgbClr val="FFFFFF"/>
              </a:solidFill>
              <a:latin typeface="Helvetica Light"/>
              <a:ea typeface="Helvetica Light"/>
              <a:cs typeface="Helvetica Light"/>
              <a:sym typeface="Helvetica Light"/>
            </a:endParaRPr>
          </a:p>
        </p:txBody>
      </p:sp>
      <p:sp>
        <p:nvSpPr>
          <p:cNvPr id="34" name="TextBox 33">
            <a:extLst>
              <a:ext uri="{FF2B5EF4-FFF2-40B4-BE49-F238E27FC236}">
                <a16:creationId xmlns:a16="http://schemas.microsoft.com/office/drawing/2014/main" id="{F69846EE-30AA-4F3B-A43F-0755CE952117}"/>
              </a:ext>
            </a:extLst>
          </p:cNvPr>
          <p:cNvSpPr txBox="1"/>
          <p:nvPr/>
        </p:nvSpPr>
        <p:spPr>
          <a:xfrm>
            <a:off x="437419" y="3880906"/>
            <a:ext cx="3951267" cy="4849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r>
              <a:rPr lang="fr-FR" sz="1400" kern="0" dirty="0">
                <a:solidFill>
                  <a:schemeClr val="bg1"/>
                </a:solidFill>
                <a:latin typeface="Helvetica Light"/>
                <a:ea typeface="Helvetica Light"/>
                <a:cs typeface="Helvetica Light"/>
                <a:sym typeface="Helvetica Light"/>
              </a:rPr>
              <a:t>You can use a Volume Claim Template or use an </a:t>
            </a:r>
            <a:r>
              <a:rPr lang="fr-FR" sz="1400" kern="0" dirty="0" err="1">
                <a:solidFill>
                  <a:schemeClr val="bg1"/>
                </a:solidFill>
                <a:latin typeface="Helvetica Light"/>
                <a:ea typeface="Helvetica Light"/>
                <a:cs typeface="Helvetica Light"/>
                <a:sym typeface="Helvetica Light"/>
              </a:rPr>
              <a:t>existing</a:t>
            </a:r>
            <a:r>
              <a:rPr lang="fr-FR" sz="1400" kern="0" dirty="0">
                <a:solidFill>
                  <a:schemeClr val="bg1"/>
                </a:solidFill>
                <a:latin typeface="Helvetica Light"/>
                <a:ea typeface="Helvetica Light"/>
                <a:cs typeface="Helvetica Light"/>
                <a:sym typeface="Helvetica Light"/>
              </a:rPr>
              <a:t> Persistent Volume Claim</a:t>
            </a:r>
          </a:p>
        </p:txBody>
      </p:sp>
      <p:sp>
        <p:nvSpPr>
          <p:cNvPr id="35" name="TextBox 34">
            <a:extLst>
              <a:ext uri="{FF2B5EF4-FFF2-40B4-BE49-F238E27FC236}">
                <a16:creationId xmlns:a16="http://schemas.microsoft.com/office/drawing/2014/main" id="{5120F327-EA44-4A4C-A7CE-2448FDB6C148}"/>
              </a:ext>
            </a:extLst>
          </p:cNvPr>
          <p:cNvSpPr txBox="1"/>
          <p:nvPr/>
        </p:nvSpPr>
        <p:spPr>
          <a:xfrm>
            <a:off x="5729335" y="1815619"/>
            <a:ext cx="1757457" cy="207241"/>
          </a:xfrm>
          <a:prstGeom prst="rect">
            <a:avLst/>
          </a:prstGeom>
          <a:no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sz="1875" kern="0" dirty="0">
              <a:solidFill>
                <a:srgbClr val="FFFFFF"/>
              </a:solidFill>
              <a:latin typeface="Helvetica Light"/>
              <a:ea typeface="Helvetica Light"/>
              <a:cs typeface="Helvetica Light"/>
              <a:sym typeface="Helvetica Light"/>
            </a:endParaRPr>
          </a:p>
        </p:txBody>
      </p:sp>
    </p:spTree>
    <p:extLst>
      <p:ext uri="{BB962C8B-B14F-4D97-AF65-F5344CB8AC3E}">
        <p14:creationId xmlns:p14="http://schemas.microsoft.com/office/powerpoint/2010/main" val="2788186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1170C59D-7197-4181-B604-EA814CD9E46B}"/>
              </a:ext>
            </a:extLst>
          </p:cNvPr>
          <p:cNvPicPr>
            <a:picLocks noChangeAspect="1"/>
          </p:cNvPicPr>
          <p:nvPr/>
        </p:nvPicPr>
        <p:blipFill>
          <a:blip r:embed="rId2"/>
          <a:stretch>
            <a:fillRect/>
          </a:stretch>
        </p:blipFill>
        <p:spPr>
          <a:xfrm>
            <a:off x="5369792" y="2169985"/>
            <a:ext cx="3108270" cy="2735278"/>
          </a:xfrm>
          <a:prstGeom prst="rect">
            <a:avLst/>
          </a:prstGeom>
        </p:spPr>
      </p:pic>
      <p:sp>
        <p:nvSpPr>
          <p:cNvPr id="2" name="Footer Placeholder 1">
            <a:extLst>
              <a:ext uri="{FF2B5EF4-FFF2-40B4-BE49-F238E27FC236}">
                <a16:creationId xmlns:a16="http://schemas.microsoft.com/office/drawing/2014/main" id="{CA5EF397-CCEE-47F5-92B8-66937FCA0D62}"/>
              </a:ext>
            </a:extLst>
          </p:cNvPr>
          <p:cNvSpPr>
            <a:spLocks noGrp="1"/>
          </p:cNvSpPr>
          <p:nvPr>
            <p:ph type="ftr" sz="quarter" idx="24"/>
          </p:nvPr>
        </p:nvSpPr>
        <p:spPr/>
        <p:txBody>
          <a:bodyPr/>
          <a:lstStyle/>
          <a:p>
            <a:r>
              <a:rPr lang="en-GB"/>
              <a:t>IBM Client Engineering / © 2021 IBM Corporation</a:t>
            </a:r>
            <a:endParaRPr lang="en-IT"/>
          </a:p>
        </p:txBody>
      </p:sp>
      <p:sp>
        <p:nvSpPr>
          <p:cNvPr id="5" name="Title 4">
            <a:extLst>
              <a:ext uri="{FF2B5EF4-FFF2-40B4-BE49-F238E27FC236}">
                <a16:creationId xmlns:a16="http://schemas.microsoft.com/office/drawing/2014/main" id="{9C730070-B376-4519-B58A-E7CCDAA57983}"/>
              </a:ext>
            </a:extLst>
          </p:cNvPr>
          <p:cNvSpPr>
            <a:spLocks noGrp="1"/>
          </p:cNvSpPr>
          <p:nvPr>
            <p:ph type="title"/>
          </p:nvPr>
        </p:nvSpPr>
        <p:spPr>
          <a:xfrm>
            <a:off x="246062" y="243376"/>
            <a:ext cx="4097338" cy="346249"/>
          </a:xfrm>
        </p:spPr>
        <p:txBody>
          <a:bodyPr/>
          <a:lstStyle/>
          <a:p>
            <a:r>
              <a:rPr lang="fr-FR" dirty="0"/>
              <a:t>Task#1 clone</a:t>
            </a:r>
          </a:p>
        </p:txBody>
      </p:sp>
      <p:sp>
        <p:nvSpPr>
          <p:cNvPr id="6" name="TextBox 5">
            <a:extLst>
              <a:ext uri="{FF2B5EF4-FFF2-40B4-BE49-F238E27FC236}">
                <a16:creationId xmlns:a16="http://schemas.microsoft.com/office/drawing/2014/main" id="{46B09850-68FD-4CA8-A279-043C70573EAB}"/>
              </a:ext>
            </a:extLst>
          </p:cNvPr>
          <p:cNvSpPr txBox="1"/>
          <p:nvPr/>
        </p:nvSpPr>
        <p:spPr>
          <a:xfrm>
            <a:off x="1100640" y="2103315"/>
            <a:ext cx="1115770" cy="1208263"/>
          </a:xfrm>
          <a:prstGeom prst="rect">
            <a:avLst/>
          </a:prstGeom>
          <a:solidFill>
            <a:schemeClr val="accent4">
              <a:lumMod val="60000"/>
              <a:lumOff val="4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74" hangingPunct="0"/>
            <a:r>
              <a:rPr lang="en-FR" sz="1875" kern="0" dirty="0">
                <a:solidFill>
                  <a:schemeClr val="tx1">
                    <a:lumMod val="75000"/>
                    <a:lumOff val="25000"/>
                  </a:schemeClr>
                </a:solidFill>
                <a:latin typeface="Helvetica Light"/>
                <a:ea typeface="Helvetica Light"/>
                <a:cs typeface="Helvetica Light"/>
                <a:sym typeface="Helvetica Light"/>
              </a:rPr>
              <a:t>Clone</a:t>
            </a:r>
          </a:p>
          <a:p>
            <a:pPr algn="ctr" defTabSz="308074" hangingPunct="0"/>
            <a:endParaRPr lang="en-FR" sz="1875" kern="0" dirty="0">
              <a:solidFill>
                <a:schemeClr val="tx1">
                  <a:lumMod val="75000"/>
                  <a:lumOff val="25000"/>
                </a:schemeClr>
              </a:solidFill>
              <a:latin typeface="Helvetica Light"/>
              <a:ea typeface="Helvetica Light"/>
              <a:cs typeface="Helvetica Light"/>
              <a:sym typeface="Helvetica Light"/>
            </a:endParaRPr>
          </a:p>
          <a:p>
            <a:pPr defTabSz="308074" hangingPunct="0"/>
            <a:endParaRPr lang="en-FR" sz="1875" kern="0" dirty="0">
              <a:solidFill>
                <a:schemeClr val="tx1">
                  <a:lumMod val="75000"/>
                  <a:lumOff val="25000"/>
                </a:schemeClr>
              </a:solidFill>
              <a:latin typeface="Helvetica Light"/>
              <a:sym typeface="Helvetica Light"/>
            </a:endParaRPr>
          </a:p>
          <a:p>
            <a:pPr defTabSz="308074" hangingPunct="0"/>
            <a:endParaRPr lang="en-FR" sz="1875" kern="0" dirty="0">
              <a:solidFill>
                <a:schemeClr val="tx1">
                  <a:lumMod val="75000"/>
                  <a:lumOff val="25000"/>
                </a:schemeClr>
              </a:solidFill>
              <a:latin typeface="Helvetica Light"/>
              <a:ea typeface="Helvetica Light"/>
              <a:cs typeface="Helvetica Light"/>
              <a:sym typeface="Helvetica Light"/>
            </a:endParaRPr>
          </a:p>
        </p:txBody>
      </p:sp>
      <p:sp>
        <p:nvSpPr>
          <p:cNvPr id="7" name="Can 5">
            <a:extLst>
              <a:ext uri="{FF2B5EF4-FFF2-40B4-BE49-F238E27FC236}">
                <a16:creationId xmlns:a16="http://schemas.microsoft.com/office/drawing/2014/main" id="{A316A851-895C-4ABC-B4DA-A93D6455EECE}"/>
              </a:ext>
            </a:extLst>
          </p:cNvPr>
          <p:cNvSpPr/>
          <p:nvPr/>
        </p:nvSpPr>
        <p:spPr>
          <a:xfrm>
            <a:off x="1100640" y="3720596"/>
            <a:ext cx="1115770" cy="1076945"/>
          </a:xfrm>
          <a:prstGeom prst="can">
            <a:avLst/>
          </a:prstGeom>
          <a:solidFill>
            <a:srgbClr val="00206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r>
              <a:rPr lang="en-GB" kern="0" dirty="0">
                <a:solidFill>
                  <a:srgbClr val="FFFFFF"/>
                </a:solidFill>
                <a:latin typeface="Helvetica Light"/>
                <a:ea typeface="Helvetica Light"/>
                <a:cs typeface="Helvetica Light"/>
                <a:sym typeface="Helvetica Light"/>
              </a:rPr>
              <a:t>W</a:t>
            </a:r>
            <a:r>
              <a:rPr lang="en-FR" kern="0" dirty="0">
                <a:solidFill>
                  <a:srgbClr val="FFFFFF"/>
                </a:solidFill>
                <a:latin typeface="Helvetica Light"/>
                <a:ea typeface="Helvetica Light"/>
                <a:cs typeface="Helvetica Light"/>
                <a:sym typeface="Helvetica Light"/>
              </a:rPr>
              <a:t>orkspace</a:t>
            </a:r>
          </a:p>
          <a:p>
            <a:pPr algn="ctr" defTabSz="308074" hangingPunct="0"/>
            <a:endParaRPr lang="en-FR" kern="0" dirty="0">
              <a:solidFill>
                <a:srgbClr val="FFFFFF"/>
              </a:solidFill>
              <a:latin typeface="Helvetica Light"/>
              <a:sym typeface="Helvetica Light"/>
            </a:endParaRPr>
          </a:p>
          <a:p>
            <a:pPr algn="ctr" defTabSz="308074" hangingPunct="0"/>
            <a:endParaRPr lang="en-FR" kern="0" dirty="0">
              <a:solidFill>
                <a:srgbClr val="FFFFFF"/>
              </a:solidFill>
              <a:latin typeface="Helvetica Light"/>
              <a:ea typeface="Helvetica Light"/>
              <a:cs typeface="Helvetica Light"/>
              <a:sym typeface="Helvetica Light"/>
            </a:endParaRPr>
          </a:p>
        </p:txBody>
      </p:sp>
      <p:sp>
        <p:nvSpPr>
          <p:cNvPr id="8" name="Down Arrow 6">
            <a:extLst>
              <a:ext uri="{FF2B5EF4-FFF2-40B4-BE49-F238E27FC236}">
                <a16:creationId xmlns:a16="http://schemas.microsoft.com/office/drawing/2014/main" id="{DAB127AC-9781-4E11-BBE9-07CC38C84564}"/>
              </a:ext>
            </a:extLst>
          </p:cNvPr>
          <p:cNvSpPr/>
          <p:nvPr/>
        </p:nvSpPr>
        <p:spPr>
          <a:xfrm>
            <a:off x="1562263" y="3466731"/>
            <a:ext cx="192524" cy="309966"/>
          </a:xfrm>
          <a:prstGeom prst="downArrow">
            <a:avLst/>
          </a:prstGeom>
          <a:solidFill>
            <a:schemeClr val="bg1"/>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sp>
        <p:nvSpPr>
          <p:cNvPr id="9" name="Down Arrow 8">
            <a:extLst>
              <a:ext uri="{FF2B5EF4-FFF2-40B4-BE49-F238E27FC236}">
                <a16:creationId xmlns:a16="http://schemas.microsoft.com/office/drawing/2014/main" id="{3FC714E2-B93C-4C15-93CA-164A7DE2391B}"/>
              </a:ext>
            </a:extLst>
          </p:cNvPr>
          <p:cNvSpPr/>
          <p:nvPr/>
        </p:nvSpPr>
        <p:spPr>
          <a:xfrm>
            <a:off x="1562263" y="1681632"/>
            <a:ext cx="192524" cy="309966"/>
          </a:xfrm>
          <a:prstGeom prst="downArrow">
            <a:avLst/>
          </a:prstGeom>
          <a:solidFill>
            <a:schemeClr val="bg1"/>
          </a:solidFill>
          <a:ln w="1270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pic>
        <p:nvPicPr>
          <p:cNvPr id="10" name="Picture 9">
            <a:extLst>
              <a:ext uri="{FF2B5EF4-FFF2-40B4-BE49-F238E27FC236}">
                <a16:creationId xmlns:a16="http://schemas.microsoft.com/office/drawing/2014/main" id="{671E9140-9376-4864-B97C-DF4BF0C8E5BD}"/>
              </a:ext>
            </a:extLst>
          </p:cNvPr>
          <p:cNvPicPr>
            <a:picLocks noChangeAspect="1"/>
          </p:cNvPicPr>
          <p:nvPr/>
        </p:nvPicPr>
        <p:blipFill>
          <a:blip r:embed="rId3"/>
          <a:stretch>
            <a:fillRect/>
          </a:stretch>
        </p:blipFill>
        <p:spPr>
          <a:xfrm>
            <a:off x="1334505" y="912287"/>
            <a:ext cx="648040" cy="689849"/>
          </a:xfrm>
          <a:prstGeom prst="rect">
            <a:avLst/>
          </a:prstGeom>
          <a:ln>
            <a:solidFill>
              <a:schemeClr val="tx1"/>
            </a:solidFill>
          </a:ln>
        </p:spPr>
      </p:pic>
      <p:sp>
        <p:nvSpPr>
          <p:cNvPr id="11" name="TextBox 10">
            <a:extLst>
              <a:ext uri="{FF2B5EF4-FFF2-40B4-BE49-F238E27FC236}">
                <a16:creationId xmlns:a16="http://schemas.microsoft.com/office/drawing/2014/main" id="{D1593808-B263-45A3-8791-C28F71680827}"/>
              </a:ext>
            </a:extLst>
          </p:cNvPr>
          <p:cNvSpPr txBox="1"/>
          <p:nvPr/>
        </p:nvSpPr>
        <p:spPr>
          <a:xfrm>
            <a:off x="589310" y="1085890"/>
            <a:ext cx="696906" cy="3426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algn="ctr" defTabSz="308074" hangingPunct="0"/>
            <a:r>
              <a:rPr lang="en-FR" sz="1875" kern="0" dirty="0">
                <a:solidFill>
                  <a:srgbClr val="FFFFFF"/>
                </a:solidFill>
                <a:latin typeface="Helvetica Light"/>
                <a:ea typeface="Helvetica Light"/>
                <a:cs typeface="Helvetica Light"/>
                <a:sym typeface="Helvetica Light"/>
              </a:rPr>
              <a:t>REPO</a:t>
            </a:r>
          </a:p>
        </p:txBody>
      </p:sp>
      <p:pic>
        <p:nvPicPr>
          <p:cNvPr id="12" name="Picture 11">
            <a:extLst>
              <a:ext uri="{FF2B5EF4-FFF2-40B4-BE49-F238E27FC236}">
                <a16:creationId xmlns:a16="http://schemas.microsoft.com/office/drawing/2014/main" id="{B967D5D2-74E4-4222-BE3A-57175ACEDC89}"/>
              </a:ext>
            </a:extLst>
          </p:cNvPr>
          <p:cNvPicPr>
            <a:picLocks noChangeAspect="1"/>
          </p:cNvPicPr>
          <p:nvPr/>
        </p:nvPicPr>
        <p:blipFill>
          <a:blip r:embed="rId4"/>
          <a:stretch>
            <a:fillRect/>
          </a:stretch>
        </p:blipFill>
        <p:spPr>
          <a:xfrm>
            <a:off x="2678033" y="1752569"/>
            <a:ext cx="2346484" cy="1838615"/>
          </a:xfrm>
          <a:prstGeom prst="rect">
            <a:avLst/>
          </a:prstGeom>
        </p:spPr>
      </p:pic>
      <p:sp>
        <p:nvSpPr>
          <p:cNvPr id="15" name="Rectangle 14">
            <a:extLst>
              <a:ext uri="{FF2B5EF4-FFF2-40B4-BE49-F238E27FC236}">
                <a16:creationId xmlns:a16="http://schemas.microsoft.com/office/drawing/2014/main" id="{86A02D13-973D-4A29-8BDF-7A05B92E61C6}"/>
              </a:ext>
            </a:extLst>
          </p:cNvPr>
          <p:cNvSpPr/>
          <p:nvPr/>
        </p:nvSpPr>
        <p:spPr>
          <a:xfrm>
            <a:off x="6730311" y="3776697"/>
            <a:ext cx="745808" cy="261850"/>
          </a:xfrm>
          <a:prstGeom prst="rect">
            <a:avLst/>
          </a:prstGeom>
          <a:noFill/>
          <a:ln w="57150" cap="flat">
            <a:solidFill>
              <a:schemeClr val="accent5">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cxnSp>
        <p:nvCxnSpPr>
          <p:cNvPr id="16" name="Elbow Connector 17">
            <a:extLst>
              <a:ext uri="{FF2B5EF4-FFF2-40B4-BE49-F238E27FC236}">
                <a16:creationId xmlns:a16="http://schemas.microsoft.com/office/drawing/2014/main" id="{01433A87-28E3-4E86-84A2-F6A71DABCDDC}"/>
              </a:ext>
            </a:extLst>
          </p:cNvPr>
          <p:cNvCxnSpPr>
            <a:cxnSpLocks/>
            <a:endCxn id="15" idx="1"/>
          </p:cNvCxnSpPr>
          <p:nvPr/>
        </p:nvCxnSpPr>
        <p:spPr>
          <a:xfrm>
            <a:off x="4835788" y="2990363"/>
            <a:ext cx="1894523" cy="917259"/>
          </a:xfrm>
          <a:prstGeom prst="bentConnector3">
            <a:avLst>
              <a:gd name="adj1" fmla="val 50000"/>
            </a:avLst>
          </a:prstGeom>
          <a:noFill/>
          <a:ln w="57150" cap="flat">
            <a:solidFill>
              <a:schemeClr val="accent5">
                <a:lumMod val="60000"/>
                <a:lumOff val="40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7" name="TextBox 16">
            <a:extLst>
              <a:ext uri="{FF2B5EF4-FFF2-40B4-BE49-F238E27FC236}">
                <a16:creationId xmlns:a16="http://schemas.microsoft.com/office/drawing/2014/main" id="{C80BE398-F422-42CB-8B05-0005D9B691E2}"/>
              </a:ext>
            </a:extLst>
          </p:cNvPr>
          <p:cNvSpPr txBox="1"/>
          <p:nvPr/>
        </p:nvSpPr>
        <p:spPr>
          <a:xfrm>
            <a:off x="1266347" y="1764700"/>
            <a:ext cx="241653" cy="1695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algn="ctr" defTabSz="308074" hangingPunct="0"/>
            <a:r>
              <a:rPr lang="en-FR" sz="750" b="1" kern="0" dirty="0">
                <a:solidFill>
                  <a:srgbClr val="FFFFFF"/>
                </a:solidFill>
                <a:latin typeface="Helvetica Light"/>
                <a:ea typeface="Helvetica Light"/>
                <a:cs typeface="Helvetica Light"/>
                <a:sym typeface="Helvetica Light"/>
              </a:rPr>
              <a:t>SSH</a:t>
            </a:r>
            <a:endParaRPr lang="en-FR" sz="375" b="1" kern="0" dirty="0">
              <a:solidFill>
                <a:srgbClr val="FFFFFF"/>
              </a:solidFill>
              <a:latin typeface="Helvetica Light"/>
              <a:ea typeface="Helvetica Light"/>
              <a:cs typeface="Helvetica Light"/>
              <a:sym typeface="Helvetica Light"/>
            </a:endParaRPr>
          </a:p>
        </p:txBody>
      </p:sp>
      <p:sp>
        <p:nvSpPr>
          <p:cNvPr id="18" name="Trapezium 3">
            <a:extLst>
              <a:ext uri="{FF2B5EF4-FFF2-40B4-BE49-F238E27FC236}">
                <a16:creationId xmlns:a16="http://schemas.microsoft.com/office/drawing/2014/main" id="{C93F7C3B-0551-4863-849B-85520CF11070}"/>
              </a:ext>
            </a:extLst>
          </p:cNvPr>
          <p:cNvSpPr/>
          <p:nvPr/>
        </p:nvSpPr>
        <p:spPr>
          <a:xfrm rot="16200000">
            <a:off x="1711488" y="2500182"/>
            <a:ext cx="1475133" cy="457963"/>
          </a:xfrm>
          <a:prstGeom prst="trapezoid">
            <a:avLst/>
          </a:prstGeom>
          <a:solidFill>
            <a:schemeClr val="tx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FR" sz="36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pic>
        <p:nvPicPr>
          <p:cNvPr id="19" name="Picture 18">
            <a:extLst>
              <a:ext uri="{FF2B5EF4-FFF2-40B4-BE49-F238E27FC236}">
                <a16:creationId xmlns:a16="http://schemas.microsoft.com/office/drawing/2014/main" id="{462DBDAC-C247-43A2-957F-78E297F71BA5}"/>
              </a:ext>
            </a:extLst>
          </p:cNvPr>
          <p:cNvPicPr>
            <a:picLocks noChangeAspect="1"/>
          </p:cNvPicPr>
          <p:nvPr/>
        </p:nvPicPr>
        <p:blipFill>
          <a:blip r:embed="rId5"/>
          <a:stretch>
            <a:fillRect/>
          </a:stretch>
        </p:blipFill>
        <p:spPr>
          <a:xfrm>
            <a:off x="5266647" y="103728"/>
            <a:ext cx="3370360" cy="1898982"/>
          </a:xfrm>
          <a:prstGeom prst="rect">
            <a:avLst/>
          </a:prstGeom>
          <a:ln>
            <a:solidFill>
              <a:schemeClr val="tx1"/>
            </a:solidFill>
          </a:ln>
        </p:spPr>
      </p:pic>
      <p:sp>
        <p:nvSpPr>
          <p:cNvPr id="20" name="Rectangle 19">
            <a:extLst>
              <a:ext uri="{FF2B5EF4-FFF2-40B4-BE49-F238E27FC236}">
                <a16:creationId xmlns:a16="http://schemas.microsoft.com/office/drawing/2014/main" id="{51D93712-21D3-4ECC-9F50-03CD906E2F2D}"/>
              </a:ext>
            </a:extLst>
          </p:cNvPr>
          <p:cNvSpPr/>
          <p:nvPr/>
        </p:nvSpPr>
        <p:spPr>
          <a:xfrm>
            <a:off x="5841837" y="906145"/>
            <a:ext cx="984476" cy="1085451"/>
          </a:xfrm>
          <a:prstGeom prst="rect">
            <a:avLst/>
          </a:prstGeom>
          <a:noFill/>
          <a:ln w="57150" cap="flat">
            <a:solidFill>
              <a:schemeClr val="accent5">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sp>
        <p:nvSpPr>
          <p:cNvPr id="21" name="TextBox 20">
            <a:extLst>
              <a:ext uri="{FF2B5EF4-FFF2-40B4-BE49-F238E27FC236}">
                <a16:creationId xmlns:a16="http://schemas.microsoft.com/office/drawing/2014/main" id="{B7D4725C-4F3A-4B2C-9E95-8E8D381D23FF}"/>
              </a:ext>
            </a:extLst>
          </p:cNvPr>
          <p:cNvSpPr txBox="1"/>
          <p:nvPr/>
        </p:nvSpPr>
        <p:spPr>
          <a:xfrm>
            <a:off x="3529275" y="632231"/>
            <a:ext cx="1628250" cy="3426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algn="ctr" defTabSz="308074" hangingPunct="0"/>
            <a:r>
              <a:rPr lang="fr-FR" sz="1875" kern="0" dirty="0" err="1">
                <a:solidFill>
                  <a:srgbClr val="FFFFFF"/>
                </a:solidFill>
                <a:latin typeface="Helvetica Light"/>
                <a:ea typeface="Helvetica Light"/>
                <a:cs typeface="Helvetica Light"/>
                <a:sym typeface="Helvetica Light"/>
              </a:rPr>
              <a:t>Tekton</a:t>
            </a:r>
            <a:r>
              <a:rPr lang="fr-FR" sz="1875" kern="0" dirty="0">
                <a:solidFill>
                  <a:srgbClr val="FFFFFF"/>
                </a:solidFill>
                <a:latin typeface="Helvetica Light"/>
                <a:ea typeface="Helvetica Light"/>
                <a:cs typeface="Helvetica Light"/>
                <a:sym typeface="Helvetica Light"/>
              </a:rPr>
              <a:t> </a:t>
            </a:r>
            <a:r>
              <a:rPr lang="fr-FR" sz="1875" kern="0" dirty="0" err="1">
                <a:solidFill>
                  <a:srgbClr val="FFFFFF"/>
                </a:solidFill>
                <a:latin typeface="Helvetica Light"/>
                <a:ea typeface="Helvetica Light"/>
                <a:cs typeface="Helvetica Light"/>
                <a:sym typeface="Helvetica Light"/>
              </a:rPr>
              <a:t>Catalog</a:t>
            </a:r>
            <a:endParaRPr lang="en-FR" sz="1875" kern="0" dirty="0">
              <a:solidFill>
                <a:srgbClr val="FFFFFF"/>
              </a:solidFill>
              <a:latin typeface="Helvetica Light"/>
              <a:ea typeface="Helvetica Light"/>
              <a:cs typeface="Helvetica Light"/>
              <a:sym typeface="Helvetica Light"/>
            </a:endParaRPr>
          </a:p>
        </p:txBody>
      </p:sp>
    </p:spTree>
    <p:extLst>
      <p:ext uri="{BB962C8B-B14F-4D97-AF65-F5344CB8AC3E}">
        <p14:creationId xmlns:p14="http://schemas.microsoft.com/office/powerpoint/2010/main" val="118307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B8AE479-9B54-4B5B-9D27-0DE119087D92}"/>
              </a:ext>
            </a:extLst>
          </p:cNvPr>
          <p:cNvSpPr>
            <a:spLocks noGrp="1"/>
          </p:cNvSpPr>
          <p:nvPr>
            <p:ph type="ftr" sz="quarter" idx="24"/>
          </p:nvPr>
        </p:nvSpPr>
        <p:spPr/>
        <p:txBody>
          <a:bodyPr/>
          <a:lstStyle/>
          <a:p>
            <a:r>
              <a:rPr lang="en-GB"/>
              <a:t>IBM Client Engineering / © 2021 IBM Corporation</a:t>
            </a:r>
            <a:endParaRPr lang="en-IT"/>
          </a:p>
        </p:txBody>
      </p:sp>
      <p:sp>
        <p:nvSpPr>
          <p:cNvPr id="5" name="Title 4">
            <a:extLst>
              <a:ext uri="{FF2B5EF4-FFF2-40B4-BE49-F238E27FC236}">
                <a16:creationId xmlns:a16="http://schemas.microsoft.com/office/drawing/2014/main" id="{0E89A11D-0837-4440-9DA1-18FE08CB4BB4}"/>
              </a:ext>
            </a:extLst>
          </p:cNvPr>
          <p:cNvSpPr>
            <a:spLocks noGrp="1"/>
          </p:cNvSpPr>
          <p:nvPr>
            <p:ph type="title"/>
          </p:nvPr>
        </p:nvSpPr>
        <p:spPr>
          <a:xfrm>
            <a:off x="372811" y="2073182"/>
            <a:ext cx="8599175" cy="692497"/>
          </a:xfrm>
        </p:spPr>
        <p:txBody>
          <a:bodyPr/>
          <a:lstStyle/>
          <a:p>
            <a:r>
              <a:rPr lang="en-US" dirty="0"/>
              <a:t>Have you already used a CI/CD tool before ?</a:t>
            </a:r>
            <a:endParaRPr lang="fr-FR" dirty="0"/>
          </a:p>
        </p:txBody>
      </p:sp>
    </p:spTree>
    <p:extLst>
      <p:ext uri="{BB962C8B-B14F-4D97-AF65-F5344CB8AC3E}">
        <p14:creationId xmlns:p14="http://schemas.microsoft.com/office/powerpoint/2010/main" val="33408105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6D672F6-9FC6-499C-9C7B-E8EDD12AA666}"/>
              </a:ext>
            </a:extLst>
          </p:cNvPr>
          <p:cNvSpPr>
            <a:spLocks noGrp="1"/>
          </p:cNvSpPr>
          <p:nvPr>
            <p:ph type="ftr" sz="quarter" idx="24"/>
          </p:nvPr>
        </p:nvSpPr>
        <p:spPr/>
        <p:txBody>
          <a:bodyPr/>
          <a:lstStyle/>
          <a:p>
            <a:r>
              <a:rPr lang="en-GB"/>
              <a:t>IBM Client Engineering / © 2021 IBM Corporation</a:t>
            </a:r>
            <a:endParaRPr lang="en-IT"/>
          </a:p>
        </p:txBody>
      </p:sp>
      <p:sp>
        <p:nvSpPr>
          <p:cNvPr id="5" name="Title 4">
            <a:extLst>
              <a:ext uri="{FF2B5EF4-FFF2-40B4-BE49-F238E27FC236}">
                <a16:creationId xmlns:a16="http://schemas.microsoft.com/office/drawing/2014/main" id="{7E85EF57-7759-4045-8DE9-380DCCE51635}"/>
              </a:ext>
            </a:extLst>
          </p:cNvPr>
          <p:cNvSpPr>
            <a:spLocks noGrp="1"/>
          </p:cNvSpPr>
          <p:nvPr>
            <p:ph type="title"/>
          </p:nvPr>
        </p:nvSpPr>
        <p:spPr>
          <a:xfrm>
            <a:off x="246061" y="243376"/>
            <a:ext cx="6562145" cy="346249"/>
          </a:xfrm>
        </p:spPr>
        <p:txBody>
          <a:bodyPr/>
          <a:lstStyle/>
          <a:p>
            <a:r>
              <a:rPr lang="fr-FR" dirty="0"/>
              <a:t>GitHub Enterprise </a:t>
            </a:r>
            <a:r>
              <a:rPr lang="fr-FR" dirty="0" err="1"/>
              <a:t>authentication</a:t>
            </a:r>
            <a:endParaRPr lang="fr-FR" dirty="0"/>
          </a:p>
        </p:txBody>
      </p:sp>
      <p:pic>
        <p:nvPicPr>
          <p:cNvPr id="7" name="Picture 6">
            <a:extLst>
              <a:ext uri="{FF2B5EF4-FFF2-40B4-BE49-F238E27FC236}">
                <a16:creationId xmlns:a16="http://schemas.microsoft.com/office/drawing/2014/main" id="{DB62DE03-0365-4167-9117-9BCA3F522F2E}"/>
              </a:ext>
            </a:extLst>
          </p:cNvPr>
          <p:cNvPicPr>
            <a:picLocks noChangeAspect="1"/>
          </p:cNvPicPr>
          <p:nvPr/>
        </p:nvPicPr>
        <p:blipFill>
          <a:blip r:embed="rId2"/>
          <a:stretch>
            <a:fillRect/>
          </a:stretch>
        </p:blipFill>
        <p:spPr>
          <a:xfrm>
            <a:off x="968292" y="1854186"/>
            <a:ext cx="3742836" cy="2925500"/>
          </a:xfrm>
          <a:prstGeom prst="rect">
            <a:avLst/>
          </a:prstGeom>
        </p:spPr>
      </p:pic>
      <p:sp>
        <p:nvSpPr>
          <p:cNvPr id="8" name="Rectangle 7">
            <a:extLst>
              <a:ext uri="{FF2B5EF4-FFF2-40B4-BE49-F238E27FC236}">
                <a16:creationId xmlns:a16="http://schemas.microsoft.com/office/drawing/2014/main" id="{5AFB3B52-2C10-4378-A72C-F960B567A56D}"/>
              </a:ext>
            </a:extLst>
          </p:cNvPr>
          <p:cNvSpPr/>
          <p:nvPr/>
        </p:nvSpPr>
        <p:spPr>
          <a:xfrm>
            <a:off x="1399876" y="3838909"/>
            <a:ext cx="1895586" cy="294602"/>
          </a:xfrm>
          <a:prstGeom prst="rect">
            <a:avLst/>
          </a:prstGeom>
          <a:noFill/>
          <a:ln w="28575" cap="flat">
            <a:solidFill>
              <a:schemeClr val="accent5">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sp>
        <p:nvSpPr>
          <p:cNvPr id="9" name="Rectangle 8">
            <a:extLst>
              <a:ext uri="{FF2B5EF4-FFF2-40B4-BE49-F238E27FC236}">
                <a16:creationId xmlns:a16="http://schemas.microsoft.com/office/drawing/2014/main" id="{5EEE3BBC-6179-475C-A927-95886F958258}"/>
              </a:ext>
            </a:extLst>
          </p:cNvPr>
          <p:cNvSpPr/>
          <p:nvPr/>
        </p:nvSpPr>
        <p:spPr>
          <a:xfrm>
            <a:off x="1408929" y="4311856"/>
            <a:ext cx="3226445" cy="294602"/>
          </a:xfrm>
          <a:prstGeom prst="rect">
            <a:avLst/>
          </a:prstGeom>
          <a:noFill/>
          <a:ln w="28575" cap="flat">
            <a:solidFill>
              <a:schemeClr val="accent5">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pic>
        <p:nvPicPr>
          <p:cNvPr id="11" name="Picture 10">
            <a:extLst>
              <a:ext uri="{FF2B5EF4-FFF2-40B4-BE49-F238E27FC236}">
                <a16:creationId xmlns:a16="http://schemas.microsoft.com/office/drawing/2014/main" id="{A4E928A2-71E9-4822-95A7-E1F5A6355777}"/>
              </a:ext>
            </a:extLst>
          </p:cNvPr>
          <p:cNvPicPr>
            <a:picLocks noChangeAspect="1"/>
          </p:cNvPicPr>
          <p:nvPr/>
        </p:nvPicPr>
        <p:blipFill>
          <a:blip r:embed="rId3"/>
          <a:stretch>
            <a:fillRect/>
          </a:stretch>
        </p:blipFill>
        <p:spPr>
          <a:xfrm>
            <a:off x="4791394" y="1718557"/>
            <a:ext cx="4268468" cy="1696782"/>
          </a:xfrm>
          <a:prstGeom prst="rect">
            <a:avLst/>
          </a:prstGeom>
        </p:spPr>
      </p:pic>
      <p:sp>
        <p:nvSpPr>
          <p:cNvPr id="12" name="TextBox 11">
            <a:extLst>
              <a:ext uri="{FF2B5EF4-FFF2-40B4-BE49-F238E27FC236}">
                <a16:creationId xmlns:a16="http://schemas.microsoft.com/office/drawing/2014/main" id="{6315618F-2FB7-4C70-9937-16F1136D9928}"/>
              </a:ext>
            </a:extLst>
          </p:cNvPr>
          <p:cNvSpPr txBox="1"/>
          <p:nvPr/>
        </p:nvSpPr>
        <p:spPr>
          <a:xfrm>
            <a:off x="-54551" y="2305770"/>
            <a:ext cx="1101264" cy="3311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r>
              <a:rPr lang="fr-FR" sz="1800" b="1" kern="0" dirty="0">
                <a:solidFill>
                  <a:srgbClr val="FFFFFF"/>
                </a:solidFill>
                <a:latin typeface="Helvetica Light"/>
                <a:sym typeface="Helvetica Light"/>
              </a:rPr>
              <a:t>Secret</a:t>
            </a:r>
            <a:endParaRPr lang="en-FR" sz="1050" b="1" kern="0" dirty="0">
              <a:solidFill>
                <a:srgbClr val="FFFFFF"/>
              </a:solidFill>
              <a:latin typeface="Helvetica Light"/>
              <a:ea typeface="Helvetica Light"/>
              <a:cs typeface="Helvetica Light"/>
              <a:sym typeface="Helvetica Light"/>
            </a:endParaRPr>
          </a:p>
        </p:txBody>
      </p:sp>
      <p:sp>
        <p:nvSpPr>
          <p:cNvPr id="13" name="TextBox 12">
            <a:extLst>
              <a:ext uri="{FF2B5EF4-FFF2-40B4-BE49-F238E27FC236}">
                <a16:creationId xmlns:a16="http://schemas.microsoft.com/office/drawing/2014/main" id="{47CB2F34-9625-493E-8A11-62CFDDBB6A09}"/>
              </a:ext>
            </a:extLst>
          </p:cNvPr>
          <p:cNvSpPr txBox="1"/>
          <p:nvPr/>
        </p:nvSpPr>
        <p:spPr>
          <a:xfrm>
            <a:off x="-22646" y="880585"/>
            <a:ext cx="1037454" cy="6252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r>
              <a:rPr lang="fr-FR" sz="1800" b="1" kern="0" dirty="0">
                <a:solidFill>
                  <a:srgbClr val="FFFFFF"/>
                </a:solidFill>
                <a:latin typeface="Helvetica Light"/>
                <a:sym typeface="Helvetica Light"/>
              </a:rPr>
              <a:t>Service</a:t>
            </a:r>
          </a:p>
          <a:p>
            <a:pPr algn="ctr" defTabSz="308074" hangingPunct="0"/>
            <a:r>
              <a:rPr lang="fr-FR" sz="1800" b="1" kern="0" dirty="0" err="1">
                <a:solidFill>
                  <a:srgbClr val="FFFFFF"/>
                </a:solidFill>
                <a:latin typeface="Helvetica Light"/>
                <a:sym typeface="Helvetica Light"/>
              </a:rPr>
              <a:t>Account</a:t>
            </a:r>
            <a:endParaRPr lang="en-FR" sz="1050" b="1" kern="0" dirty="0">
              <a:solidFill>
                <a:srgbClr val="FFFFFF"/>
              </a:solidFill>
              <a:latin typeface="Helvetica Light"/>
              <a:ea typeface="Helvetica Light"/>
              <a:cs typeface="Helvetica Light"/>
              <a:sym typeface="Helvetica Light"/>
            </a:endParaRPr>
          </a:p>
        </p:txBody>
      </p:sp>
      <p:pic>
        <p:nvPicPr>
          <p:cNvPr id="15" name="Picture 14">
            <a:extLst>
              <a:ext uri="{FF2B5EF4-FFF2-40B4-BE49-F238E27FC236}">
                <a16:creationId xmlns:a16="http://schemas.microsoft.com/office/drawing/2014/main" id="{91FA6081-6FB0-44FB-806D-FF341338EDF6}"/>
              </a:ext>
            </a:extLst>
          </p:cNvPr>
          <p:cNvPicPr>
            <a:picLocks noChangeAspect="1"/>
          </p:cNvPicPr>
          <p:nvPr/>
        </p:nvPicPr>
        <p:blipFill>
          <a:blip r:embed="rId4"/>
          <a:stretch>
            <a:fillRect/>
          </a:stretch>
        </p:blipFill>
        <p:spPr>
          <a:xfrm>
            <a:off x="996416" y="744956"/>
            <a:ext cx="2494853" cy="973601"/>
          </a:xfrm>
          <a:prstGeom prst="rect">
            <a:avLst/>
          </a:prstGeom>
        </p:spPr>
      </p:pic>
      <p:sp>
        <p:nvSpPr>
          <p:cNvPr id="16" name="Rectangle 15">
            <a:extLst>
              <a:ext uri="{FF2B5EF4-FFF2-40B4-BE49-F238E27FC236}">
                <a16:creationId xmlns:a16="http://schemas.microsoft.com/office/drawing/2014/main" id="{0936A7B0-81EA-4770-B124-594E8FAB2B9C}"/>
              </a:ext>
            </a:extLst>
          </p:cNvPr>
          <p:cNvSpPr/>
          <p:nvPr/>
        </p:nvSpPr>
        <p:spPr>
          <a:xfrm>
            <a:off x="4896740" y="2268147"/>
            <a:ext cx="1775663" cy="176290"/>
          </a:xfrm>
          <a:prstGeom prst="rect">
            <a:avLst/>
          </a:prstGeom>
          <a:noFill/>
          <a:ln w="28575" cap="flat">
            <a:solidFill>
              <a:schemeClr val="accent5">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sp>
        <p:nvSpPr>
          <p:cNvPr id="18" name="TextBox 17">
            <a:extLst>
              <a:ext uri="{FF2B5EF4-FFF2-40B4-BE49-F238E27FC236}">
                <a16:creationId xmlns:a16="http://schemas.microsoft.com/office/drawing/2014/main" id="{DFC47E3D-0031-4AEB-9448-25F38EF9318D}"/>
              </a:ext>
            </a:extLst>
          </p:cNvPr>
          <p:cNvSpPr txBox="1"/>
          <p:nvPr/>
        </p:nvSpPr>
        <p:spPr>
          <a:xfrm>
            <a:off x="6257574" y="1229479"/>
            <a:ext cx="1302070" cy="3311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r>
              <a:rPr lang="fr-FR" sz="1800" b="1" kern="0" dirty="0" err="1">
                <a:solidFill>
                  <a:srgbClr val="FFFFFF"/>
                </a:solidFill>
                <a:latin typeface="Helvetica Light"/>
                <a:sym typeface="Helvetica Light"/>
              </a:rPr>
              <a:t>PipelineRun</a:t>
            </a:r>
            <a:endParaRPr lang="en-FR" sz="1050" b="1" kern="0" dirty="0">
              <a:solidFill>
                <a:srgbClr val="FFFFFF"/>
              </a:solidFill>
              <a:latin typeface="Helvetica Light"/>
              <a:ea typeface="Helvetica Light"/>
              <a:cs typeface="Helvetica Light"/>
              <a:sym typeface="Helvetica Light"/>
            </a:endParaRPr>
          </a:p>
        </p:txBody>
      </p:sp>
      <p:cxnSp>
        <p:nvCxnSpPr>
          <p:cNvPr id="20" name="Straight Arrow Connector 19">
            <a:extLst>
              <a:ext uri="{FF2B5EF4-FFF2-40B4-BE49-F238E27FC236}">
                <a16:creationId xmlns:a16="http://schemas.microsoft.com/office/drawing/2014/main" id="{6CF78CF4-8A33-4355-925F-D597DF17D911}"/>
              </a:ext>
            </a:extLst>
          </p:cNvPr>
          <p:cNvCxnSpPr>
            <a:cxnSpLocks/>
            <a:stCxn id="12" idx="0"/>
            <a:endCxn id="13" idx="2"/>
          </p:cNvCxnSpPr>
          <p:nvPr/>
        </p:nvCxnSpPr>
        <p:spPr bwMode="auto">
          <a:xfrm flipV="1">
            <a:off x="496081" y="1505884"/>
            <a:ext cx="0" cy="799886"/>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AB798207-B409-48DF-A714-B7BA8F962028}"/>
              </a:ext>
            </a:extLst>
          </p:cNvPr>
          <p:cNvCxnSpPr>
            <a:cxnSpLocks/>
            <a:stCxn id="15" idx="3"/>
            <a:endCxn id="16" idx="1"/>
          </p:cNvCxnSpPr>
          <p:nvPr/>
        </p:nvCxnSpPr>
        <p:spPr bwMode="auto">
          <a:xfrm>
            <a:off x="3491269" y="1231757"/>
            <a:ext cx="1405471" cy="1124535"/>
          </a:xfrm>
          <a:prstGeom prst="straightConnector1">
            <a:avLst/>
          </a:prstGeom>
          <a:ln w="28575">
            <a:solidFill>
              <a:schemeClr val="tx1"/>
            </a:solidFill>
            <a:headEnd type="none" w="med" len="med"/>
            <a:tailEnd type="triangle"/>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580235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A5EF397-CCEE-47F5-92B8-66937FCA0D62}"/>
              </a:ext>
            </a:extLst>
          </p:cNvPr>
          <p:cNvSpPr>
            <a:spLocks noGrp="1"/>
          </p:cNvSpPr>
          <p:nvPr>
            <p:ph type="ftr" sz="quarter" idx="24"/>
          </p:nvPr>
        </p:nvSpPr>
        <p:spPr/>
        <p:txBody>
          <a:bodyPr/>
          <a:lstStyle/>
          <a:p>
            <a:r>
              <a:rPr lang="en-GB"/>
              <a:t>IBM Client Engineering / © 2021 IBM Corporation</a:t>
            </a:r>
            <a:endParaRPr lang="en-IT"/>
          </a:p>
        </p:txBody>
      </p:sp>
      <p:sp>
        <p:nvSpPr>
          <p:cNvPr id="5" name="Title 4">
            <a:extLst>
              <a:ext uri="{FF2B5EF4-FFF2-40B4-BE49-F238E27FC236}">
                <a16:creationId xmlns:a16="http://schemas.microsoft.com/office/drawing/2014/main" id="{9C730070-B376-4519-B58A-E7CCDAA57983}"/>
              </a:ext>
            </a:extLst>
          </p:cNvPr>
          <p:cNvSpPr>
            <a:spLocks noGrp="1"/>
          </p:cNvSpPr>
          <p:nvPr>
            <p:ph type="title"/>
          </p:nvPr>
        </p:nvSpPr>
        <p:spPr>
          <a:xfrm>
            <a:off x="246062" y="243376"/>
            <a:ext cx="4097338" cy="346249"/>
          </a:xfrm>
        </p:spPr>
        <p:txBody>
          <a:bodyPr/>
          <a:lstStyle/>
          <a:p>
            <a:r>
              <a:rPr lang="fr-FR" dirty="0"/>
              <a:t>Task#2 CI Tests</a:t>
            </a:r>
          </a:p>
        </p:txBody>
      </p:sp>
      <p:pic>
        <p:nvPicPr>
          <p:cNvPr id="4" name="Picture 3">
            <a:extLst>
              <a:ext uri="{FF2B5EF4-FFF2-40B4-BE49-F238E27FC236}">
                <a16:creationId xmlns:a16="http://schemas.microsoft.com/office/drawing/2014/main" id="{0CCA5C80-782A-4226-B39A-A306D86CB1C7}"/>
              </a:ext>
            </a:extLst>
          </p:cNvPr>
          <p:cNvPicPr>
            <a:picLocks noChangeAspect="1"/>
          </p:cNvPicPr>
          <p:nvPr/>
        </p:nvPicPr>
        <p:blipFill>
          <a:blip r:embed="rId2"/>
          <a:stretch>
            <a:fillRect/>
          </a:stretch>
        </p:blipFill>
        <p:spPr>
          <a:xfrm>
            <a:off x="5754566" y="1472810"/>
            <a:ext cx="2667000" cy="1924050"/>
          </a:xfrm>
          <a:prstGeom prst="rect">
            <a:avLst/>
          </a:prstGeom>
        </p:spPr>
      </p:pic>
      <p:pic>
        <p:nvPicPr>
          <p:cNvPr id="6" name="Picture 5">
            <a:extLst>
              <a:ext uri="{FF2B5EF4-FFF2-40B4-BE49-F238E27FC236}">
                <a16:creationId xmlns:a16="http://schemas.microsoft.com/office/drawing/2014/main" id="{F6193238-0412-4CC5-99AE-E0C5B7A1E4A6}"/>
              </a:ext>
            </a:extLst>
          </p:cNvPr>
          <p:cNvPicPr>
            <a:picLocks noChangeAspect="1"/>
          </p:cNvPicPr>
          <p:nvPr/>
        </p:nvPicPr>
        <p:blipFill>
          <a:blip r:embed="rId3"/>
          <a:stretch>
            <a:fillRect/>
          </a:stretch>
        </p:blipFill>
        <p:spPr>
          <a:xfrm>
            <a:off x="2769210" y="1738557"/>
            <a:ext cx="1981200" cy="1276350"/>
          </a:xfrm>
          <a:prstGeom prst="rect">
            <a:avLst/>
          </a:prstGeom>
        </p:spPr>
      </p:pic>
      <p:sp>
        <p:nvSpPr>
          <p:cNvPr id="7" name="TextBox 6">
            <a:extLst>
              <a:ext uri="{FF2B5EF4-FFF2-40B4-BE49-F238E27FC236}">
                <a16:creationId xmlns:a16="http://schemas.microsoft.com/office/drawing/2014/main" id="{EEFCB9BE-216D-48AF-B368-9B3688369460}"/>
              </a:ext>
            </a:extLst>
          </p:cNvPr>
          <p:cNvSpPr txBox="1"/>
          <p:nvPr/>
        </p:nvSpPr>
        <p:spPr>
          <a:xfrm>
            <a:off x="1171195" y="1772602"/>
            <a:ext cx="1115770" cy="1208263"/>
          </a:xfrm>
          <a:prstGeom prst="rect">
            <a:avLst/>
          </a:prstGeom>
          <a:solidFill>
            <a:schemeClr val="accent4">
              <a:lumMod val="60000"/>
              <a:lumOff val="4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74" hangingPunct="0"/>
            <a:r>
              <a:rPr lang="en-FR" sz="1875" kern="0" dirty="0">
                <a:solidFill>
                  <a:srgbClr val="FFFFFF"/>
                </a:solidFill>
                <a:latin typeface="Helvetica Light"/>
                <a:ea typeface="Helvetica Light"/>
                <a:cs typeface="Helvetica Light"/>
                <a:sym typeface="Helvetica Light"/>
              </a:rPr>
              <a:t>RunTests</a:t>
            </a:r>
          </a:p>
          <a:p>
            <a:pPr defTabSz="308074" hangingPunct="0"/>
            <a:endParaRPr lang="en-FR" sz="1875" kern="0" dirty="0">
              <a:solidFill>
                <a:srgbClr val="FFFFFF"/>
              </a:solidFill>
              <a:latin typeface="Helvetica Light"/>
              <a:ea typeface="Helvetica Light"/>
              <a:cs typeface="Helvetica Light"/>
              <a:sym typeface="Helvetica Light"/>
            </a:endParaRPr>
          </a:p>
          <a:p>
            <a:pPr defTabSz="308074" hangingPunct="0"/>
            <a:endParaRPr lang="en-FR" sz="1875" kern="0" dirty="0">
              <a:solidFill>
                <a:srgbClr val="FFFFFF"/>
              </a:solidFill>
              <a:latin typeface="Helvetica Light"/>
              <a:sym typeface="Helvetica Light"/>
            </a:endParaRPr>
          </a:p>
          <a:p>
            <a:pPr defTabSz="308074" hangingPunct="0"/>
            <a:endParaRPr lang="en-FR" sz="1875" kern="0" dirty="0">
              <a:solidFill>
                <a:srgbClr val="FFFFFF"/>
              </a:solidFill>
              <a:latin typeface="Helvetica Light"/>
              <a:ea typeface="Helvetica Light"/>
              <a:cs typeface="Helvetica Light"/>
              <a:sym typeface="Helvetica Light"/>
            </a:endParaRPr>
          </a:p>
        </p:txBody>
      </p:sp>
      <p:sp>
        <p:nvSpPr>
          <p:cNvPr id="8" name="Can 5">
            <a:extLst>
              <a:ext uri="{FF2B5EF4-FFF2-40B4-BE49-F238E27FC236}">
                <a16:creationId xmlns:a16="http://schemas.microsoft.com/office/drawing/2014/main" id="{C33D05D5-793D-4DA8-B796-4AC22E751B0F}"/>
              </a:ext>
            </a:extLst>
          </p:cNvPr>
          <p:cNvSpPr/>
          <p:nvPr/>
        </p:nvSpPr>
        <p:spPr>
          <a:xfrm>
            <a:off x="1171195" y="3389883"/>
            <a:ext cx="1115770" cy="1076945"/>
          </a:xfrm>
          <a:prstGeom prst="can">
            <a:avLst/>
          </a:prstGeom>
          <a:solidFill>
            <a:srgbClr val="0430A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r>
              <a:rPr lang="en-GB" kern="0" dirty="0">
                <a:solidFill>
                  <a:srgbClr val="FFFFFF"/>
                </a:solidFill>
                <a:latin typeface="Helvetica Light"/>
                <a:ea typeface="Helvetica Light"/>
                <a:cs typeface="Helvetica Light"/>
                <a:sym typeface="Helvetica Light"/>
              </a:rPr>
              <a:t>W</a:t>
            </a:r>
            <a:r>
              <a:rPr lang="en-FR" kern="0" dirty="0">
                <a:solidFill>
                  <a:srgbClr val="FFFFFF"/>
                </a:solidFill>
                <a:latin typeface="Helvetica Light"/>
                <a:ea typeface="Helvetica Light"/>
                <a:cs typeface="Helvetica Light"/>
                <a:sym typeface="Helvetica Light"/>
              </a:rPr>
              <a:t>orkspace</a:t>
            </a:r>
          </a:p>
          <a:p>
            <a:pPr algn="ctr" defTabSz="308074" hangingPunct="0"/>
            <a:endParaRPr lang="en-FR" kern="0" dirty="0">
              <a:solidFill>
                <a:srgbClr val="FFFFFF"/>
              </a:solidFill>
              <a:latin typeface="Helvetica Light"/>
              <a:sym typeface="Helvetica Light"/>
            </a:endParaRPr>
          </a:p>
          <a:p>
            <a:pPr algn="ctr" defTabSz="308074" hangingPunct="0"/>
            <a:endParaRPr lang="en-FR" kern="0" dirty="0">
              <a:solidFill>
                <a:srgbClr val="FFFFFF"/>
              </a:solidFill>
              <a:latin typeface="Helvetica Light"/>
              <a:ea typeface="Helvetica Light"/>
              <a:cs typeface="Helvetica Light"/>
              <a:sym typeface="Helvetica Light"/>
            </a:endParaRPr>
          </a:p>
        </p:txBody>
      </p:sp>
      <p:sp>
        <p:nvSpPr>
          <p:cNvPr id="9" name="Down Arrow 6">
            <a:extLst>
              <a:ext uri="{FF2B5EF4-FFF2-40B4-BE49-F238E27FC236}">
                <a16:creationId xmlns:a16="http://schemas.microsoft.com/office/drawing/2014/main" id="{7B0B9065-669B-45F8-ACBC-0960FF3FEC0A}"/>
              </a:ext>
            </a:extLst>
          </p:cNvPr>
          <p:cNvSpPr/>
          <p:nvPr/>
        </p:nvSpPr>
        <p:spPr>
          <a:xfrm>
            <a:off x="1632818" y="3136018"/>
            <a:ext cx="192524" cy="309966"/>
          </a:xfrm>
          <a:prstGeom prst="downArrow">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sp>
        <p:nvSpPr>
          <p:cNvPr id="10" name="Rectangle 9">
            <a:extLst>
              <a:ext uri="{FF2B5EF4-FFF2-40B4-BE49-F238E27FC236}">
                <a16:creationId xmlns:a16="http://schemas.microsoft.com/office/drawing/2014/main" id="{B76BEB6D-B00A-4145-ACDF-DFF70707DEFA}"/>
              </a:ext>
            </a:extLst>
          </p:cNvPr>
          <p:cNvSpPr/>
          <p:nvPr/>
        </p:nvSpPr>
        <p:spPr>
          <a:xfrm>
            <a:off x="5926607" y="2656828"/>
            <a:ext cx="745808" cy="261850"/>
          </a:xfrm>
          <a:prstGeom prst="rect">
            <a:avLst/>
          </a:prstGeom>
          <a:noFill/>
          <a:ln w="57150" cap="flat">
            <a:solidFill>
              <a:schemeClr val="accent5">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cxnSp>
        <p:nvCxnSpPr>
          <p:cNvPr id="11" name="Elbow Connector 17">
            <a:extLst>
              <a:ext uri="{FF2B5EF4-FFF2-40B4-BE49-F238E27FC236}">
                <a16:creationId xmlns:a16="http://schemas.microsoft.com/office/drawing/2014/main" id="{032BCFD2-6247-40CE-89AC-2C24A4C8761E}"/>
              </a:ext>
            </a:extLst>
          </p:cNvPr>
          <p:cNvCxnSpPr>
            <a:cxnSpLocks/>
            <a:endCxn id="10" idx="1"/>
          </p:cNvCxnSpPr>
          <p:nvPr/>
        </p:nvCxnSpPr>
        <p:spPr>
          <a:xfrm>
            <a:off x="3681366" y="2178646"/>
            <a:ext cx="2245241" cy="609107"/>
          </a:xfrm>
          <a:prstGeom prst="bentConnector3">
            <a:avLst>
              <a:gd name="adj1" fmla="val 50000"/>
            </a:avLst>
          </a:prstGeom>
          <a:noFill/>
          <a:ln w="57150" cap="flat">
            <a:solidFill>
              <a:schemeClr val="accent5">
                <a:lumMod val="60000"/>
                <a:lumOff val="40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2" name="Down Arrow 23">
            <a:extLst>
              <a:ext uri="{FF2B5EF4-FFF2-40B4-BE49-F238E27FC236}">
                <a16:creationId xmlns:a16="http://schemas.microsoft.com/office/drawing/2014/main" id="{3139D1FF-BB68-445C-A0B5-9D0C1CB213BC}"/>
              </a:ext>
            </a:extLst>
          </p:cNvPr>
          <p:cNvSpPr/>
          <p:nvPr/>
        </p:nvSpPr>
        <p:spPr>
          <a:xfrm rot="16200000">
            <a:off x="814769" y="2225017"/>
            <a:ext cx="192524" cy="309966"/>
          </a:xfrm>
          <a:prstGeom prst="downArrow">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sp>
        <p:nvSpPr>
          <p:cNvPr id="13" name="Trapezium 11">
            <a:extLst>
              <a:ext uri="{FF2B5EF4-FFF2-40B4-BE49-F238E27FC236}">
                <a16:creationId xmlns:a16="http://schemas.microsoft.com/office/drawing/2014/main" id="{3CECBF5D-B878-4A98-A153-C6BDE74D8B2B}"/>
              </a:ext>
            </a:extLst>
          </p:cNvPr>
          <p:cNvSpPr/>
          <p:nvPr/>
        </p:nvSpPr>
        <p:spPr>
          <a:xfrm rot="16200000">
            <a:off x="1908769" y="2154463"/>
            <a:ext cx="1242305" cy="478582"/>
          </a:xfrm>
          <a:prstGeom prst="trapezoid">
            <a:avLst/>
          </a:prstGeom>
          <a:solidFill>
            <a:schemeClr val="tx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FR" sz="36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Tree>
    <p:extLst>
      <p:ext uri="{BB962C8B-B14F-4D97-AF65-F5344CB8AC3E}">
        <p14:creationId xmlns:p14="http://schemas.microsoft.com/office/powerpoint/2010/main" val="16145526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A5EF397-CCEE-47F5-92B8-66937FCA0D62}"/>
              </a:ext>
            </a:extLst>
          </p:cNvPr>
          <p:cNvSpPr>
            <a:spLocks noGrp="1"/>
          </p:cNvSpPr>
          <p:nvPr>
            <p:ph type="ftr" sz="quarter" idx="24"/>
          </p:nvPr>
        </p:nvSpPr>
        <p:spPr/>
        <p:txBody>
          <a:bodyPr/>
          <a:lstStyle/>
          <a:p>
            <a:r>
              <a:rPr lang="en-GB"/>
              <a:t>IBM Client Engineering / © 2021 IBM Corporation</a:t>
            </a:r>
            <a:endParaRPr lang="en-IT"/>
          </a:p>
        </p:txBody>
      </p:sp>
      <p:sp>
        <p:nvSpPr>
          <p:cNvPr id="5" name="Title 4">
            <a:extLst>
              <a:ext uri="{FF2B5EF4-FFF2-40B4-BE49-F238E27FC236}">
                <a16:creationId xmlns:a16="http://schemas.microsoft.com/office/drawing/2014/main" id="{9C730070-B376-4519-B58A-E7CCDAA57983}"/>
              </a:ext>
            </a:extLst>
          </p:cNvPr>
          <p:cNvSpPr>
            <a:spLocks noGrp="1"/>
          </p:cNvSpPr>
          <p:nvPr>
            <p:ph type="title"/>
          </p:nvPr>
        </p:nvSpPr>
        <p:spPr>
          <a:xfrm>
            <a:off x="246062" y="243376"/>
            <a:ext cx="4097338" cy="346249"/>
          </a:xfrm>
        </p:spPr>
        <p:txBody>
          <a:bodyPr/>
          <a:lstStyle/>
          <a:p>
            <a:r>
              <a:rPr lang="fr-FR" dirty="0"/>
              <a:t>Task#3 </a:t>
            </a:r>
            <a:r>
              <a:rPr lang="fr-FR" dirty="0" err="1"/>
              <a:t>Build</a:t>
            </a:r>
            <a:r>
              <a:rPr lang="fr-FR" dirty="0"/>
              <a:t> &amp; Push</a:t>
            </a:r>
          </a:p>
        </p:txBody>
      </p:sp>
      <p:pic>
        <p:nvPicPr>
          <p:cNvPr id="4" name="Picture 3">
            <a:extLst>
              <a:ext uri="{FF2B5EF4-FFF2-40B4-BE49-F238E27FC236}">
                <a16:creationId xmlns:a16="http://schemas.microsoft.com/office/drawing/2014/main" id="{8C39C5E5-D818-4C3B-84F5-ACE0140ED720}"/>
              </a:ext>
            </a:extLst>
          </p:cNvPr>
          <p:cNvPicPr>
            <a:picLocks noChangeAspect="1"/>
          </p:cNvPicPr>
          <p:nvPr/>
        </p:nvPicPr>
        <p:blipFill>
          <a:blip r:embed="rId3"/>
          <a:stretch>
            <a:fillRect/>
          </a:stretch>
        </p:blipFill>
        <p:spPr>
          <a:xfrm>
            <a:off x="2230065" y="1668117"/>
            <a:ext cx="3071813" cy="1295400"/>
          </a:xfrm>
          <a:prstGeom prst="rect">
            <a:avLst/>
          </a:prstGeom>
        </p:spPr>
      </p:pic>
      <p:sp>
        <p:nvSpPr>
          <p:cNvPr id="6" name="TextBox 5">
            <a:extLst>
              <a:ext uri="{FF2B5EF4-FFF2-40B4-BE49-F238E27FC236}">
                <a16:creationId xmlns:a16="http://schemas.microsoft.com/office/drawing/2014/main" id="{4FB871CD-0775-4113-A502-682383F63990}"/>
              </a:ext>
            </a:extLst>
          </p:cNvPr>
          <p:cNvSpPr txBox="1"/>
          <p:nvPr/>
        </p:nvSpPr>
        <p:spPr>
          <a:xfrm>
            <a:off x="508098" y="1772567"/>
            <a:ext cx="1115770" cy="1173638"/>
          </a:xfrm>
          <a:prstGeom prst="rect">
            <a:avLst/>
          </a:prstGeom>
          <a:solidFill>
            <a:schemeClr val="accent4">
              <a:lumMod val="60000"/>
              <a:lumOff val="4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74" hangingPunct="0"/>
            <a:r>
              <a:rPr lang="en-FR" sz="1650" kern="0" dirty="0">
                <a:solidFill>
                  <a:srgbClr val="FFFFFF"/>
                </a:solidFill>
                <a:latin typeface="Helvetica Light"/>
                <a:ea typeface="Helvetica Light"/>
                <a:cs typeface="Helvetica Light"/>
                <a:sym typeface="Helvetica Light"/>
              </a:rPr>
              <a:t>Build-Push</a:t>
            </a:r>
          </a:p>
          <a:p>
            <a:pPr defTabSz="308074" hangingPunct="0"/>
            <a:endParaRPr lang="en-FR" sz="1875" kern="0" dirty="0">
              <a:solidFill>
                <a:srgbClr val="FFFFFF"/>
              </a:solidFill>
              <a:latin typeface="Helvetica Light"/>
              <a:ea typeface="Helvetica Light"/>
              <a:cs typeface="Helvetica Light"/>
              <a:sym typeface="Helvetica Light"/>
            </a:endParaRPr>
          </a:p>
          <a:p>
            <a:pPr defTabSz="308074" hangingPunct="0"/>
            <a:endParaRPr lang="en-FR" sz="1875" kern="0" dirty="0">
              <a:solidFill>
                <a:srgbClr val="FFFFFF"/>
              </a:solidFill>
              <a:latin typeface="Helvetica Light"/>
              <a:sym typeface="Helvetica Light"/>
            </a:endParaRPr>
          </a:p>
          <a:p>
            <a:pPr defTabSz="308074" hangingPunct="0"/>
            <a:endParaRPr lang="en-FR" sz="1875" kern="0" dirty="0">
              <a:solidFill>
                <a:srgbClr val="FFFFFF"/>
              </a:solidFill>
              <a:latin typeface="Helvetica Light"/>
              <a:ea typeface="Helvetica Light"/>
              <a:cs typeface="Helvetica Light"/>
              <a:sym typeface="Helvetica Light"/>
            </a:endParaRPr>
          </a:p>
        </p:txBody>
      </p:sp>
      <p:sp>
        <p:nvSpPr>
          <p:cNvPr id="7" name="Can 5">
            <a:extLst>
              <a:ext uri="{FF2B5EF4-FFF2-40B4-BE49-F238E27FC236}">
                <a16:creationId xmlns:a16="http://schemas.microsoft.com/office/drawing/2014/main" id="{22922A5D-434A-4F3B-A4E4-20DEAA1586E8}"/>
              </a:ext>
            </a:extLst>
          </p:cNvPr>
          <p:cNvSpPr/>
          <p:nvPr/>
        </p:nvSpPr>
        <p:spPr>
          <a:xfrm>
            <a:off x="508098" y="3372536"/>
            <a:ext cx="1115770" cy="1076945"/>
          </a:xfrm>
          <a:prstGeom prst="can">
            <a:avLst/>
          </a:prstGeom>
          <a:solidFill>
            <a:srgbClr val="061F8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r>
              <a:rPr lang="en-GB" kern="0" dirty="0">
                <a:solidFill>
                  <a:srgbClr val="FFFFFF"/>
                </a:solidFill>
                <a:latin typeface="Helvetica Light"/>
                <a:ea typeface="Helvetica Light"/>
                <a:cs typeface="Helvetica Light"/>
                <a:sym typeface="Helvetica Light"/>
              </a:rPr>
              <a:t>W</a:t>
            </a:r>
            <a:r>
              <a:rPr lang="en-FR" kern="0" dirty="0">
                <a:solidFill>
                  <a:srgbClr val="FFFFFF"/>
                </a:solidFill>
                <a:latin typeface="Helvetica Light"/>
                <a:ea typeface="Helvetica Light"/>
                <a:cs typeface="Helvetica Light"/>
                <a:sym typeface="Helvetica Light"/>
              </a:rPr>
              <a:t>orkspace</a:t>
            </a:r>
          </a:p>
          <a:p>
            <a:pPr algn="ctr" defTabSz="308074" hangingPunct="0"/>
            <a:endParaRPr lang="en-FR" kern="0" dirty="0">
              <a:solidFill>
                <a:srgbClr val="FFFFFF"/>
              </a:solidFill>
              <a:latin typeface="Helvetica Light"/>
              <a:sym typeface="Helvetica Light"/>
            </a:endParaRPr>
          </a:p>
          <a:p>
            <a:pPr algn="ctr" defTabSz="308074" hangingPunct="0"/>
            <a:endParaRPr lang="en-FR" kern="0" dirty="0">
              <a:solidFill>
                <a:srgbClr val="FFFFFF"/>
              </a:solidFill>
              <a:latin typeface="Helvetica Light"/>
              <a:ea typeface="Helvetica Light"/>
              <a:cs typeface="Helvetica Light"/>
              <a:sym typeface="Helvetica Light"/>
            </a:endParaRPr>
          </a:p>
        </p:txBody>
      </p:sp>
      <p:sp>
        <p:nvSpPr>
          <p:cNvPr id="8" name="Down Arrow 6">
            <a:extLst>
              <a:ext uri="{FF2B5EF4-FFF2-40B4-BE49-F238E27FC236}">
                <a16:creationId xmlns:a16="http://schemas.microsoft.com/office/drawing/2014/main" id="{DEED5AA3-E8D6-4B1B-8686-19A196E9D975}"/>
              </a:ext>
            </a:extLst>
          </p:cNvPr>
          <p:cNvSpPr/>
          <p:nvPr/>
        </p:nvSpPr>
        <p:spPr>
          <a:xfrm>
            <a:off x="969721" y="3118671"/>
            <a:ext cx="192524" cy="309966"/>
          </a:xfrm>
          <a:prstGeom prst="downArrow">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sp>
        <p:nvSpPr>
          <p:cNvPr id="9" name="Down Arrow 23">
            <a:extLst>
              <a:ext uri="{FF2B5EF4-FFF2-40B4-BE49-F238E27FC236}">
                <a16:creationId xmlns:a16="http://schemas.microsoft.com/office/drawing/2014/main" id="{AB4CA34A-D5E1-4563-8BAA-7B154B74C8B1}"/>
              </a:ext>
            </a:extLst>
          </p:cNvPr>
          <p:cNvSpPr/>
          <p:nvPr/>
        </p:nvSpPr>
        <p:spPr>
          <a:xfrm rot="16200000">
            <a:off x="151672" y="2207670"/>
            <a:ext cx="192524" cy="309966"/>
          </a:xfrm>
          <a:prstGeom prst="downArrow">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sp>
        <p:nvSpPr>
          <p:cNvPr id="10" name="TextBox 9">
            <a:extLst>
              <a:ext uri="{FF2B5EF4-FFF2-40B4-BE49-F238E27FC236}">
                <a16:creationId xmlns:a16="http://schemas.microsoft.com/office/drawing/2014/main" id="{87D58110-6894-409E-B4BA-AF921ACF6930}"/>
              </a:ext>
            </a:extLst>
          </p:cNvPr>
          <p:cNvSpPr txBox="1"/>
          <p:nvPr/>
        </p:nvSpPr>
        <p:spPr>
          <a:xfrm>
            <a:off x="2558003" y="1563598"/>
            <a:ext cx="1210862" cy="342642"/>
          </a:xfrm>
          <a:prstGeom prst="rect">
            <a:avLst/>
          </a:prstGeom>
          <a:noFill/>
          <a:ln w="57150" cap="flat">
            <a:solidFill>
              <a:schemeClr val="accent5">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sz="1875" kern="0" dirty="0">
              <a:solidFill>
                <a:srgbClr val="FFFFFF"/>
              </a:solidFill>
              <a:latin typeface="Helvetica Light"/>
              <a:ea typeface="Helvetica Light"/>
              <a:cs typeface="Helvetica Light"/>
              <a:sym typeface="Helvetica Light"/>
            </a:endParaRPr>
          </a:p>
        </p:txBody>
      </p:sp>
      <p:sp>
        <p:nvSpPr>
          <p:cNvPr id="11" name="TextBox 10">
            <a:extLst>
              <a:ext uri="{FF2B5EF4-FFF2-40B4-BE49-F238E27FC236}">
                <a16:creationId xmlns:a16="http://schemas.microsoft.com/office/drawing/2014/main" id="{9B080D04-063B-48F7-AD08-EF881DA1F24C}"/>
              </a:ext>
            </a:extLst>
          </p:cNvPr>
          <p:cNvSpPr txBox="1"/>
          <p:nvPr/>
        </p:nvSpPr>
        <p:spPr>
          <a:xfrm>
            <a:off x="2629081" y="2077694"/>
            <a:ext cx="502202" cy="342642"/>
          </a:xfrm>
          <a:prstGeom prst="rect">
            <a:avLst/>
          </a:prstGeom>
          <a:noFill/>
          <a:ln w="57150" cap="flat">
            <a:solidFill>
              <a:schemeClr val="accent5">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sz="1875" kern="0" dirty="0">
              <a:solidFill>
                <a:srgbClr val="FFFFFF"/>
              </a:solidFill>
              <a:latin typeface="Helvetica Light"/>
              <a:ea typeface="Helvetica Light"/>
              <a:cs typeface="Helvetica Light"/>
              <a:sym typeface="Helvetica Light"/>
            </a:endParaRPr>
          </a:p>
        </p:txBody>
      </p:sp>
      <p:pic>
        <p:nvPicPr>
          <p:cNvPr id="12" name="Picture 11">
            <a:extLst>
              <a:ext uri="{FF2B5EF4-FFF2-40B4-BE49-F238E27FC236}">
                <a16:creationId xmlns:a16="http://schemas.microsoft.com/office/drawing/2014/main" id="{28EE13F6-BB7A-4AF3-A3B1-97589BF8CC34}"/>
              </a:ext>
            </a:extLst>
          </p:cNvPr>
          <p:cNvPicPr>
            <a:picLocks noChangeAspect="1"/>
          </p:cNvPicPr>
          <p:nvPr/>
        </p:nvPicPr>
        <p:blipFill>
          <a:blip r:embed="rId5"/>
          <a:stretch>
            <a:fillRect/>
          </a:stretch>
        </p:blipFill>
        <p:spPr>
          <a:xfrm>
            <a:off x="5465376" y="937684"/>
            <a:ext cx="3496406" cy="2756266"/>
          </a:xfrm>
          <a:prstGeom prst="rect">
            <a:avLst/>
          </a:prstGeom>
        </p:spPr>
      </p:pic>
      <p:sp>
        <p:nvSpPr>
          <p:cNvPr id="13" name="TextBox 12">
            <a:extLst>
              <a:ext uri="{FF2B5EF4-FFF2-40B4-BE49-F238E27FC236}">
                <a16:creationId xmlns:a16="http://schemas.microsoft.com/office/drawing/2014/main" id="{C0EE3BFB-7A6A-4C11-8878-CCCDD0B8872A}"/>
              </a:ext>
            </a:extLst>
          </p:cNvPr>
          <p:cNvSpPr txBox="1"/>
          <p:nvPr/>
        </p:nvSpPr>
        <p:spPr>
          <a:xfrm>
            <a:off x="6441131" y="3780083"/>
            <a:ext cx="1544895" cy="26185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algn="ctr" defTabSz="308074" hangingPunct="0"/>
            <a:r>
              <a:rPr lang="en-FR" kern="0" dirty="0">
                <a:solidFill>
                  <a:srgbClr val="FFFFFF"/>
                </a:solidFill>
                <a:latin typeface="Helvetica Light"/>
                <a:ea typeface="Helvetica Light"/>
                <a:cs typeface="Helvetica Light"/>
                <a:sym typeface="Helvetica Light"/>
              </a:rPr>
              <a:t>Buidah has 3 steps</a:t>
            </a:r>
          </a:p>
        </p:txBody>
      </p:sp>
      <p:sp>
        <p:nvSpPr>
          <p:cNvPr id="14" name="Trapezium 15">
            <a:extLst>
              <a:ext uri="{FF2B5EF4-FFF2-40B4-BE49-F238E27FC236}">
                <a16:creationId xmlns:a16="http://schemas.microsoft.com/office/drawing/2014/main" id="{5C87C5D0-A66B-40FB-AD87-5A2B5E164B5C}"/>
              </a:ext>
            </a:extLst>
          </p:cNvPr>
          <p:cNvSpPr/>
          <p:nvPr/>
        </p:nvSpPr>
        <p:spPr>
          <a:xfrm rot="16200000">
            <a:off x="1148562" y="2142534"/>
            <a:ext cx="1475133" cy="457963"/>
          </a:xfrm>
          <a:prstGeom prst="trapezoid">
            <a:avLst/>
          </a:prstGeom>
          <a:solidFill>
            <a:schemeClr val="tx2">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37" tIns="71437" rIns="71437" bIns="71437" numCol="1" spcCol="38100" rtlCol="0" anchor="ctr">
            <a:spAutoFit/>
          </a:bodyPr>
          <a:lstStyle/>
          <a:p>
            <a:pPr marL="0" marR="0" indent="0" algn="ctr" defTabSz="821531" rtl="0" fontAlgn="auto" latinLnBrk="0" hangingPunct="0">
              <a:lnSpc>
                <a:spcPct val="100000"/>
              </a:lnSpc>
              <a:spcBef>
                <a:spcPts val="0"/>
              </a:spcBef>
              <a:spcAft>
                <a:spcPts val="0"/>
              </a:spcAft>
              <a:buClrTx/>
              <a:buSzTx/>
              <a:buFontTx/>
              <a:buNone/>
              <a:tabLst/>
            </a:pPr>
            <a:endParaRPr kumimoji="0" lang="en-FR" sz="3600" b="0" i="0" u="none" strike="noStrike" cap="none" spc="0" normalizeH="0" baseline="0">
              <a:ln>
                <a:noFill/>
              </a:ln>
              <a:solidFill>
                <a:srgbClr val="FFFFFF"/>
              </a:solidFill>
              <a:effectLst/>
              <a:uFillTx/>
              <a:latin typeface="Helvetica Light"/>
              <a:ea typeface="Helvetica Light"/>
              <a:cs typeface="Helvetica Light"/>
              <a:sym typeface="Helvetica Light"/>
            </a:endParaRPr>
          </a:p>
        </p:txBody>
      </p:sp>
    </p:spTree>
    <p:extLst>
      <p:ext uri="{BB962C8B-B14F-4D97-AF65-F5344CB8AC3E}">
        <p14:creationId xmlns:p14="http://schemas.microsoft.com/office/powerpoint/2010/main" val="10714335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A5EF397-CCEE-47F5-92B8-66937FCA0D62}"/>
              </a:ext>
            </a:extLst>
          </p:cNvPr>
          <p:cNvSpPr>
            <a:spLocks noGrp="1"/>
          </p:cNvSpPr>
          <p:nvPr>
            <p:ph type="ftr" sz="quarter" idx="24"/>
          </p:nvPr>
        </p:nvSpPr>
        <p:spPr/>
        <p:txBody>
          <a:bodyPr/>
          <a:lstStyle/>
          <a:p>
            <a:r>
              <a:rPr lang="en-GB"/>
              <a:t>IBM Client Engineering / © 2021 IBM Corporation</a:t>
            </a:r>
            <a:endParaRPr lang="en-IT"/>
          </a:p>
        </p:txBody>
      </p:sp>
      <p:sp>
        <p:nvSpPr>
          <p:cNvPr id="5" name="Title 4">
            <a:extLst>
              <a:ext uri="{FF2B5EF4-FFF2-40B4-BE49-F238E27FC236}">
                <a16:creationId xmlns:a16="http://schemas.microsoft.com/office/drawing/2014/main" id="{9C730070-B376-4519-B58A-E7CCDAA57983}"/>
              </a:ext>
            </a:extLst>
          </p:cNvPr>
          <p:cNvSpPr>
            <a:spLocks noGrp="1"/>
          </p:cNvSpPr>
          <p:nvPr>
            <p:ph type="title"/>
          </p:nvPr>
        </p:nvSpPr>
        <p:spPr>
          <a:xfrm>
            <a:off x="246062" y="243376"/>
            <a:ext cx="4097338" cy="346249"/>
          </a:xfrm>
        </p:spPr>
        <p:txBody>
          <a:bodyPr/>
          <a:lstStyle/>
          <a:p>
            <a:r>
              <a:rPr lang="fr-FR" dirty="0" err="1"/>
              <a:t>Build</a:t>
            </a:r>
            <a:r>
              <a:rPr lang="fr-FR" dirty="0"/>
              <a:t> &amp; Push</a:t>
            </a:r>
          </a:p>
        </p:txBody>
      </p:sp>
      <p:sp>
        <p:nvSpPr>
          <p:cNvPr id="4" name="Cube 3">
            <a:extLst>
              <a:ext uri="{FF2B5EF4-FFF2-40B4-BE49-F238E27FC236}">
                <a16:creationId xmlns:a16="http://schemas.microsoft.com/office/drawing/2014/main" id="{EB5A9711-0586-41F4-ACE8-E3FF5E335EF8}"/>
              </a:ext>
            </a:extLst>
          </p:cNvPr>
          <p:cNvSpPr/>
          <p:nvPr/>
        </p:nvSpPr>
        <p:spPr>
          <a:xfrm>
            <a:off x="4236415" y="2173333"/>
            <a:ext cx="1402080" cy="796834"/>
          </a:xfrm>
          <a:prstGeom prst="cube">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2">
              <a:defRPr/>
            </a:pPr>
            <a:r>
              <a:rPr lang="en-US" dirty="0">
                <a:solidFill>
                  <a:srgbClr val="FFFFFF"/>
                </a:solidFill>
                <a:latin typeface="Arial"/>
                <a:sym typeface="Helvetica Light"/>
              </a:rPr>
              <a:t>Container</a:t>
            </a:r>
          </a:p>
          <a:p>
            <a:pPr algn="ctr" defTabSz="685792">
              <a:defRPr/>
            </a:pPr>
            <a:r>
              <a:rPr lang="en-US" dirty="0">
                <a:solidFill>
                  <a:srgbClr val="FFFFFF"/>
                </a:solidFill>
                <a:latin typeface="Arial"/>
                <a:sym typeface="Helvetica Light"/>
              </a:rPr>
              <a:t>Image</a:t>
            </a:r>
          </a:p>
        </p:txBody>
      </p:sp>
      <p:sp>
        <p:nvSpPr>
          <p:cNvPr id="6" name="Rounded Rectangle 14">
            <a:extLst>
              <a:ext uri="{FF2B5EF4-FFF2-40B4-BE49-F238E27FC236}">
                <a16:creationId xmlns:a16="http://schemas.microsoft.com/office/drawing/2014/main" id="{480065DC-6642-4490-9163-FAB338358212}"/>
              </a:ext>
            </a:extLst>
          </p:cNvPr>
          <p:cNvSpPr/>
          <p:nvPr/>
        </p:nvSpPr>
        <p:spPr>
          <a:xfrm>
            <a:off x="2420320" y="1660617"/>
            <a:ext cx="914398" cy="535577"/>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2">
              <a:defRPr/>
            </a:pPr>
            <a:r>
              <a:rPr lang="en-US" dirty="0">
                <a:solidFill>
                  <a:srgbClr val="FFFFFF"/>
                </a:solidFill>
                <a:latin typeface="Arial"/>
                <a:sym typeface="Helvetica Light"/>
              </a:rPr>
              <a:t>App</a:t>
            </a:r>
          </a:p>
          <a:p>
            <a:pPr algn="ctr" defTabSz="685792">
              <a:defRPr/>
            </a:pPr>
            <a:r>
              <a:rPr lang="en-US" dirty="0">
                <a:solidFill>
                  <a:srgbClr val="FFFFFF"/>
                </a:solidFill>
                <a:latin typeface="Arial"/>
                <a:sym typeface="Helvetica Light"/>
              </a:rPr>
              <a:t>Code</a:t>
            </a:r>
          </a:p>
        </p:txBody>
      </p:sp>
      <p:sp>
        <p:nvSpPr>
          <p:cNvPr id="7" name="Rounded Rectangle 15">
            <a:extLst>
              <a:ext uri="{FF2B5EF4-FFF2-40B4-BE49-F238E27FC236}">
                <a16:creationId xmlns:a16="http://schemas.microsoft.com/office/drawing/2014/main" id="{282063FA-ED6F-4DD0-8DF4-1F0D75EAF1FE}"/>
              </a:ext>
            </a:extLst>
          </p:cNvPr>
          <p:cNvSpPr/>
          <p:nvPr/>
        </p:nvSpPr>
        <p:spPr>
          <a:xfrm>
            <a:off x="2420320" y="2328455"/>
            <a:ext cx="914399" cy="535577"/>
          </a:xfrm>
          <a:prstGeom prst="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2">
              <a:defRPr/>
            </a:pPr>
            <a:r>
              <a:rPr lang="en-US" dirty="0">
                <a:solidFill>
                  <a:srgbClr val="FFFFFF"/>
                </a:solidFill>
                <a:latin typeface="Arial"/>
                <a:sym typeface="Helvetica Light"/>
              </a:rPr>
              <a:t>Libs Bins</a:t>
            </a:r>
          </a:p>
        </p:txBody>
      </p:sp>
      <p:sp>
        <p:nvSpPr>
          <p:cNvPr id="8" name="Snip and Round Single Corner Rectangle 8">
            <a:extLst>
              <a:ext uri="{FF2B5EF4-FFF2-40B4-BE49-F238E27FC236}">
                <a16:creationId xmlns:a16="http://schemas.microsoft.com/office/drawing/2014/main" id="{AF24A4D1-6CD0-4CD8-8391-6EE1163F0887}"/>
              </a:ext>
            </a:extLst>
          </p:cNvPr>
          <p:cNvSpPr/>
          <p:nvPr/>
        </p:nvSpPr>
        <p:spPr>
          <a:xfrm>
            <a:off x="2420321" y="2996292"/>
            <a:ext cx="914399" cy="509452"/>
          </a:xfrm>
          <a:prstGeom prst="snipRoundRect">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2">
              <a:defRPr/>
            </a:pPr>
            <a:r>
              <a:rPr lang="en-US" dirty="0">
                <a:solidFill>
                  <a:srgbClr val="FFFFFF"/>
                </a:solidFill>
                <a:latin typeface="Arial"/>
                <a:sym typeface="Helvetica Light"/>
              </a:rPr>
              <a:t>Config</a:t>
            </a:r>
          </a:p>
        </p:txBody>
      </p:sp>
      <p:sp>
        <p:nvSpPr>
          <p:cNvPr id="9" name="Chevron 17">
            <a:extLst>
              <a:ext uri="{FF2B5EF4-FFF2-40B4-BE49-F238E27FC236}">
                <a16:creationId xmlns:a16="http://schemas.microsoft.com/office/drawing/2014/main" id="{8CFEAD59-93B7-48A6-A8B6-61F9771146E0}"/>
              </a:ext>
            </a:extLst>
          </p:cNvPr>
          <p:cNvSpPr/>
          <p:nvPr/>
        </p:nvSpPr>
        <p:spPr>
          <a:xfrm>
            <a:off x="3484942" y="2457449"/>
            <a:ext cx="535577" cy="274320"/>
          </a:xfrm>
          <a:prstGeom prst="chevron">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2">
              <a:defRPr/>
            </a:pPr>
            <a:endParaRPr lang="en-US">
              <a:solidFill>
                <a:srgbClr val="000000"/>
              </a:solidFill>
              <a:latin typeface="Arial"/>
              <a:sym typeface="Helvetica Light"/>
            </a:endParaRPr>
          </a:p>
        </p:txBody>
      </p:sp>
      <p:sp>
        <p:nvSpPr>
          <p:cNvPr id="10" name="Chevron 18">
            <a:extLst>
              <a:ext uri="{FF2B5EF4-FFF2-40B4-BE49-F238E27FC236}">
                <a16:creationId xmlns:a16="http://schemas.microsoft.com/office/drawing/2014/main" id="{E8EE63A1-E97E-4B37-B317-546F6FB961C2}"/>
              </a:ext>
            </a:extLst>
          </p:cNvPr>
          <p:cNvSpPr/>
          <p:nvPr/>
        </p:nvSpPr>
        <p:spPr>
          <a:xfrm rot="1509900">
            <a:off x="3484942" y="1892867"/>
            <a:ext cx="535577" cy="274320"/>
          </a:xfrm>
          <a:prstGeom prst="chevron">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2">
              <a:defRPr/>
            </a:pPr>
            <a:endParaRPr lang="en-US">
              <a:solidFill>
                <a:srgbClr val="000000"/>
              </a:solidFill>
              <a:latin typeface="Arial"/>
              <a:sym typeface="Helvetica Light"/>
            </a:endParaRPr>
          </a:p>
        </p:txBody>
      </p:sp>
      <p:sp>
        <p:nvSpPr>
          <p:cNvPr id="11" name="Chevron 19">
            <a:extLst>
              <a:ext uri="{FF2B5EF4-FFF2-40B4-BE49-F238E27FC236}">
                <a16:creationId xmlns:a16="http://schemas.microsoft.com/office/drawing/2014/main" id="{40F61D46-3AE3-4BCB-9DA0-27AB9036330B}"/>
              </a:ext>
            </a:extLst>
          </p:cNvPr>
          <p:cNvSpPr/>
          <p:nvPr/>
        </p:nvSpPr>
        <p:spPr>
          <a:xfrm rot="20191222">
            <a:off x="3517780" y="3016514"/>
            <a:ext cx="535577" cy="274320"/>
          </a:xfrm>
          <a:prstGeom prst="chevron">
            <a:avLst/>
          </a:prstGeom>
          <a:solidFill>
            <a:srgbClr val="00B0F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2">
              <a:defRPr/>
            </a:pPr>
            <a:endParaRPr lang="en-US">
              <a:solidFill>
                <a:srgbClr val="000000"/>
              </a:solidFill>
              <a:latin typeface="Arial"/>
              <a:sym typeface="Helvetica Light"/>
            </a:endParaRPr>
          </a:p>
        </p:txBody>
      </p:sp>
      <p:sp>
        <p:nvSpPr>
          <p:cNvPr id="12" name="Can 20">
            <a:extLst>
              <a:ext uri="{FF2B5EF4-FFF2-40B4-BE49-F238E27FC236}">
                <a16:creationId xmlns:a16="http://schemas.microsoft.com/office/drawing/2014/main" id="{4D895638-4EF7-419C-B545-2E78AECF892B}"/>
              </a:ext>
            </a:extLst>
          </p:cNvPr>
          <p:cNvSpPr/>
          <p:nvPr/>
        </p:nvSpPr>
        <p:spPr>
          <a:xfrm>
            <a:off x="6251813" y="1792014"/>
            <a:ext cx="1126274" cy="1400160"/>
          </a:xfrm>
          <a:prstGeom prst="can">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2">
              <a:defRPr/>
            </a:pPr>
            <a:r>
              <a:rPr lang="fr-FR" dirty="0">
                <a:solidFill>
                  <a:srgbClr val="FFFFFF"/>
                </a:solidFill>
                <a:latin typeface="Arial"/>
                <a:sym typeface="Helvetica Light"/>
              </a:rPr>
              <a:t>Image</a:t>
            </a:r>
          </a:p>
          <a:p>
            <a:pPr algn="ctr" defTabSz="685792">
              <a:defRPr/>
            </a:pPr>
            <a:r>
              <a:rPr lang="fr-FR" dirty="0">
                <a:solidFill>
                  <a:srgbClr val="FFFFFF"/>
                </a:solidFill>
                <a:latin typeface="Arial"/>
                <a:sym typeface="Helvetica Light"/>
              </a:rPr>
              <a:t>Registry</a:t>
            </a:r>
          </a:p>
        </p:txBody>
      </p:sp>
      <p:sp>
        <p:nvSpPr>
          <p:cNvPr id="13" name="Chevron 21">
            <a:extLst>
              <a:ext uri="{FF2B5EF4-FFF2-40B4-BE49-F238E27FC236}">
                <a16:creationId xmlns:a16="http://schemas.microsoft.com/office/drawing/2014/main" id="{84121E6E-4BA1-4F61-88D9-3B57CDA7A9C6}"/>
              </a:ext>
            </a:extLst>
          </p:cNvPr>
          <p:cNvSpPr/>
          <p:nvPr/>
        </p:nvSpPr>
        <p:spPr>
          <a:xfrm>
            <a:off x="5680179" y="2412287"/>
            <a:ext cx="535577" cy="274320"/>
          </a:xfrm>
          <a:prstGeom prst="chevron">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2">
              <a:defRPr/>
            </a:pPr>
            <a:endParaRPr lang="en-US">
              <a:solidFill>
                <a:srgbClr val="000000"/>
              </a:solidFill>
              <a:latin typeface="Arial"/>
              <a:sym typeface="Helvetica Light"/>
            </a:endParaRPr>
          </a:p>
        </p:txBody>
      </p:sp>
      <p:sp>
        <p:nvSpPr>
          <p:cNvPr id="14" name="TextBox 13">
            <a:extLst>
              <a:ext uri="{FF2B5EF4-FFF2-40B4-BE49-F238E27FC236}">
                <a16:creationId xmlns:a16="http://schemas.microsoft.com/office/drawing/2014/main" id="{BF43F655-5689-4EFE-BA1F-539ED54DBEA5}"/>
              </a:ext>
            </a:extLst>
          </p:cNvPr>
          <p:cNvSpPr txBox="1"/>
          <p:nvPr/>
        </p:nvSpPr>
        <p:spPr>
          <a:xfrm>
            <a:off x="5910024" y="3305380"/>
            <a:ext cx="2003037" cy="3772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r>
              <a:rPr lang="en-FR" sz="1050" kern="0" dirty="0">
                <a:solidFill>
                  <a:srgbClr val="FFFFFF"/>
                </a:solidFill>
                <a:latin typeface="Helvetica Light"/>
                <a:sym typeface="Helvetica Light"/>
              </a:rPr>
              <a:t>Security access to Registry</a:t>
            </a:r>
          </a:p>
          <a:p>
            <a:pPr algn="ctr" defTabSz="308074" hangingPunct="0"/>
            <a:r>
              <a:rPr lang="en-FR" sz="1050" kern="0" dirty="0">
                <a:solidFill>
                  <a:srgbClr val="FFFFFF"/>
                </a:solidFill>
                <a:latin typeface="Helvetica Light"/>
                <a:ea typeface="Helvetica Light"/>
                <a:cs typeface="Helvetica Light"/>
                <a:sym typeface="Helvetica Light"/>
              </a:rPr>
              <a:t>(for example quay.io)</a:t>
            </a:r>
          </a:p>
        </p:txBody>
      </p:sp>
      <p:sp>
        <p:nvSpPr>
          <p:cNvPr id="15" name="TextBox 14">
            <a:extLst>
              <a:ext uri="{FF2B5EF4-FFF2-40B4-BE49-F238E27FC236}">
                <a16:creationId xmlns:a16="http://schemas.microsoft.com/office/drawing/2014/main" id="{A46DBDFE-90E1-4EEC-8DD1-478651559C47}"/>
              </a:ext>
            </a:extLst>
          </p:cNvPr>
          <p:cNvSpPr txBox="1"/>
          <p:nvPr/>
        </p:nvSpPr>
        <p:spPr>
          <a:xfrm>
            <a:off x="1292416" y="3930425"/>
            <a:ext cx="2003037" cy="2156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r>
              <a:rPr lang="en-FR" sz="1050" kern="0" dirty="0">
                <a:solidFill>
                  <a:srgbClr val="FFFFFF"/>
                </a:solidFill>
                <a:latin typeface="Helvetica Light"/>
                <a:ea typeface="Helvetica Light"/>
                <a:cs typeface="Helvetica Light"/>
                <a:sym typeface="Helvetica Light"/>
              </a:rPr>
              <a:t>./Dockerfile</a:t>
            </a:r>
          </a:p>
        </p:txBody>
      </p:sp>
      <p:sp>
        <p:nvSpPr>
          <p:cNvPr id="16" name="TextBox 15">
            <a:extLst>
              <a:ext uri="{FF2B5EF4-FFF2-40B4-BE49-F238E27FC236}">
                <a16:creationId xmlns:a16="http://schemas.microsoft.com/office/drawing/2014/main" id="{6B3666E3-01A9-4655-9DEE-1B68206AD63D}"/>
              </a:ext>
            </a:extLst>
          </p:cNvPr>
          <p:cNvSpPr txBox="1"/>
          <p:nvPr/>
        </p:nvSpPr>
        <p:spPr>
          <a:xfrm>
            <a:off x="3452034" y="3355601"/>
            <a:ext cx="1312080" cy="2156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r>
              <a:rPr lang="en-FR" sz="1050" kern="0" dirty="0">
                <a:solidFill>
                  <a:srgbClr val="FFFFFF"/>
                </a:solidFill>
                <a:latin typeface="Helvetica Light"/>
                <a:sym typeface="Helvetica Light"/>
              </a:rPr>
              <a:t>Buildah</a:t>
            </a:r>
            <a:endParaRPr lang="en-FR" sz="1050" kern="0" dirty="0">
              <a:solidFill>
                <a:srgbClr val="FFFFFF"/>
              </a:solidFill>
              <a:latin typeface="Helvetica Light"/>
              <a:ea typeface="Helvetica Light"/>
              <a:cs typeface="Helvetica Light"/>
              <a:sym typeface="Helvetica Light"/>
            </a:endParaRPr>
          </a:p>
        </p:txBody>
      </p:sp>
      <p:sp>
        <p:nvSpPr>
          <p:cNvPr id="17" name="TextBox 16">
            <a:extLst>
              <a:ext uri="{FF2B5EF4-FFF2-40B4-BE49-F238E27FC236}">
                <a16:creationId xmlns:a16="http://schemas.microsoft.com/office/drawing/2014/main" id="{2CBDA5DF-110A-4CE5-94E1-8543A14A1D26}"/>
              </a:ext>
            </a:extLst>
          </p:cNvPr>
          <p:cNvSpPr txBox="1"/>
          <p:nvPr/>
        </p:nvSpPr>
        <p:spPr>
          <a:xfrm>
            <a:off x="5180821" y="2996424"/>
            <a:ext cx="1312080" cy="2156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r>
              <a:rPr lang="en-FR" sz="1050" kern="0" dirty="0">
                <a:solidFill>
                  <a:srgbClr val="FFFFFF"/>
                </a:solidFill>
                <a:latin typeface="Helvetica Light"/>
                <a:sym typeface="Helvetica Light"/>
              </a:rPr>
              <a:t>Push</a:t>
            </a:r>
            <a:endParaRPr lang="en-FR" sz="1050" kern="0" dirty="0">
              <a:solidFill>
                <a:srgbClr val="FFFFFF"/>
              </a:solidFill>
              <a:latin typeface="Helvetica Light"/>
              <a:ea typeface="Helvetica Light"/>
              <a:cs typeface="Helvetica Light"/>
              <a:sym typeface="Helvetica Light"/>
            </a:endParaRPr>
          </a:p>
        </p:txBody>
      </p:sp>
      <p:pic>
        <p:nvPicPr>
          <p:cNvPr id="18" name="Picture 17">
            <a:extLst>
              <a:ext uri="{FF2B5EF4-FFF2-40B4-BE49-F238E27FC236}">
                <a16:creationId xmlns:a16="http://schemas.microsoft.com/office/drawing/2014/main" id="{193BC791-8E66-40F8-8950-25A945C14739}"/>
              </a:ext>
            </a:extLst>
          </p:cNvPr>
          <p:cNvPicPr>
            <a:picLocks noChangeAspect="1"/>
          </p:cNvPicPr>
          <p:nvPr/>
        </p:nvPicPr>
        <p:blipFill>
          <a:blip r:embed="rId2"/>
          <a:stretch>
            <a:fillRect/>
          </a:stretch>
        </p:blipFill>
        <p:spPr>
          <a:xfrm>
            <a:off x="5599926" y="3861517"/>
            <a:ext cx="3105150" cy="461963"/>
          </a:xfrm>
          <a:prstGeom prst="rect">
            <a:avLst/>
          </a:prstGeom>
        </p:spPr>
      </p:pic>
      <p:pic>
        <p:nvPicPr>
          <p:cNvPr id="19" name="Picture 18">
            <a:extLst>
              <a:ext uri="{FF2B5EF4-FFF2-40B4-BE49-F238E27FC236}">
                <a16:creationId xmlns:a16="http://schemas.microsoft.com/office/drawing/2014/main" id="{B901D2E8-7370-49C7-9A2C-389896F22B80}"/>
              </a:ext>
            </a:extLst>
          </p:cNvPr>
          <p:cNvPicPr>
            <a:picLocks noChangeAspect="1"/>
          </p:cNvPicPr>
          <p:nvPr/>
        </p:nvPicPr>
        <p:blipFill>
          <a:blip r:embed="rId3"/>
          <a:stretch>
            <a:fillRect/>
          </a:stretch>
        </p:blipFill>
        <p:spPr>
          <a:xfrm>
            <a:off x="107073" y="1399228"/>
            <a:ext cx="2097350" cy="2390762"/>
          </a:xfrm>
          <a:prstGeom prst="rect">
            <a:avLst/>
          </a:prstGeom>
        </p:spPr>
      </p:pic>
      <p:sp>
        <p:nvSpPr>
          <p:cNvPr id="20" name="TextBox 19">
            <a:extLst>
              <a:ext uri="{FF2B5EF4-FFF2-40B4-BE49-F238E27FC236}">
                <a16:creationId xmlns:a16="http://schemas.microsoft.com/office/drawing/2014/main" id="{05BF1A45-FE9D-4520-B7EB-55406CC3B99D}"/>
              </a:ext>
            </a:extLst>
          </p:cNvPr>
          <p:cNvSpPr txBox="1"/>
          <p:nvPr/>
        </p:nvSpPr>
        <p:spPr>
          <a:xfrm>
            <a:off x="193462" y="2491868"/>
            <a:ext cx="630941" cy="342642"/>
          </a:xfrm>
          <a:prstGeom prst="rect">
            <a:avLst/>
          </a:prstGeom>
          <a:noFill/>
          <a:ln w="57150" cap="flat">
            <a:solidFill>
              <a:schemeClr val="accent5">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sz="1875" kern="0" dirty="0">
              <a:solidFill>
                <a:srgbClr val="FFFFFF"/>
              </a:solidFill>
              <a:latin typeface="Helvetica Light"/>
              <a:ea typeface="Helvetica Light"/>
              <a:cs typeface="Helvetica Light"/>
              <a:sym typeface="Helvetica Light"/>
            </a:endParaRPr>
          </a:p>
        </p:txBody>
      </p:sp>
      <p:pic>
        <p:nvPicPr>
          <p:cNvPr id="21" name="Picture 20">
            <a:extLst>
              <a:ext uri="{FF2B5EF4-FFF2-40B4-BE49-F238E27FC236}">
                <a16:creationId xmlns:a16="http://schemas.microsoft.com/office/drawing/2014/main" id="{B58C5E80-5BA4-4354-B124-F9B380141F5A}"/>
              </a:ext>
            </a:extLst>
          </p:cNvPr>
          <p:cNvPicPr>
            <a:picLocks noChangeAspect="1"/>
          </p:cNvPicPr>
          <p:nvPr/>
        </p:nvPicPr>
        <p:blipFill>
          <a:blip r:embed="rId4"/>
          <a:stretch>
            <a:fillRect/>
          </a:stretch>
        </p:blipFill>
        <p:spPr>
          <a:xfrm>
            <a:off x="7588106" y="922429"/>
            <a:ext cx="1428750" cy="738188"/>
          </a:xfrm>
          <a:prstGeom prst="rect">
            <a:avLst/>
          </a:prstGeom>
        </p:spPr>
      </p:pic>
    </p:spTree>
    <p:extLst>
      <p:ext uri="{BB962C8B-B14F-4D97-AF65-F5344CB8AC3E}">
        <p14:creationId xmlns:p14="http://schemas.microsoft.com/office/powerpoint/2010/main" val="41178958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A5EF397-CCEE-47F5-92B8-66937FCA0D62}"/>
              </a:ext>
            </a:extLst>
          </p:cNvPr>
          <p:cNvSpPr>
            <a:spLocks noGrp="1"/>
          </p:cNvSpPr>
          <p:nvPr>
            <p:ph type="ftr" sz="quarter" idx="24"/>
          </p:nvPr>
        </p:nvSpPr>
        <p:spPr/>
        <p:txBody>
          <a:bodyPr/>
          <a:lstStyle/>
          <a:p>
            <a:r>
              <a:rPr lang="en-GB"/>
              <a:t>IBM Client Engineering / © 2021 IBM Corporation</a:t>
            </a:r>
            <a:endParaRPr lang="en-IT"/>
          </a:p>
        </p:txBody>
      </p:sp>
      <p:sp>
        <p:nvSpPr>
          <p:cNvPr id="5" name="Title 4">
            <a:extLst>
              <a:ext uri="{FF2B5EF4-FFF2-40B4-BE49-F238E27FC236}">
                <a16:creationId xmlns:a16="http://schemas.microsoft.com/office/drawing/2014/main" id="{9C730070-B376-4519-B58A-E7CCDAA57983}"/>
              </a:ext>
            </a:extLst>
          </p:cNvPr>
          <p:cNvSpPr>
            <a:spLocks noGrp="1"/>
          </p:cNvSpPr>
          <p:nvPr>
            <p:ph type="title"/>
          </p:nvPr>
        </p:nvSpPr>
        <p:spPr>
          <a:xfrm>
            <a:off x="246062" y="243376"/>
            <a:ext cx="4097338" cy="346249"/>
          </a:xfrm>
        </p:spPr>
        <p:txBody>
          <a:bodyPr/>
          <a:lstStyle/>
          <a:p>
            <a:r>
              <a:rPr lang="fr-FR" dirty="0"/>
              <a:t>Task#4 </a:t>
            </a:r>
            <a:r>
              <a:rPr lang="fr-FR" dirty="0" err="1"/>
              <a:t>Manifests</a:t>
            </a:r>
            <a:endParaRPr lang="fr-FR" dirty="0"/>
          </a:p>
        </p:txBody>
      </p:sp>
      <p:pic>
        <p:nvPicPr>
          <p:cNvPr id="4" name="Picture 3">
            <a:extLst>
              <a:ext uri="{FF2B5EF4-FFF2-40B4-BE49-F238E27FC236}">
                <a16:creationId xmlns:a16="http://schemas.microsoft.com/office/drawing/2014/main" id="{D633F26F-B384-4014-949F-9F2E87016A70}"/>
              </a:ext>
            </a:extLst>
          </p:cNvPr>
          <p:cNvPicPr>
            <a:picLocks noChangeAspect="1"/>
          </p:cNvPicPr>
          <p:nvPr/>
        </p:nvPicPr>
        <p:blipFill>
          <a:blip r:embed="rId2"/>
          <a:stretch>
            <a:fillRect/>
          </a:stretch>
        </p:blipFill>
        <p:spPr>
          <a:xfrm>
            <a:off x="2376487" y="1435691"/>
            <a:ext cx="2195513" cy="1990725"/>
          </a:xfrm>
          <a:prstGeom prst="rect">
            <a:avLst/>
          </a:prstGeom>
        </p:spPr>
      </p:pic>
      <p:sp>
        <p:nvSpPr>
          <p:cNvPr id="6" name="TextBox 5">
            <a:extLst>
              <a:ext uri="{FF2B5EF4-FFF2-40B4-BE49-F238E27FC236}">
                <a16:creationId xmlns:a16="http://schemas.microsoft.com/office/drawing/2014/main" id="{F559FEA0-99CC-4EE9-9DB1-45607EBE33E4}"/>
              </a:ext>
            </a:extLst>
          </p:cNvPr>
          <p:cNvSpPr txBox="1"/>
          <p:nvPr/>
        </p:nvSpPr>
        <p:spPr>
          <a:xfrm>
            <a:off x="665501" y="1844235"/>
            <a:ext cx="1115770" cy="1173638"/>
          </a:xfrm>
          <a:prstGeom prst="rect">
            <a:avLst/>
          </a:prstGeom>
          <a:solidFill>
            <a:schemeClr val="accent4">
              <a:lumMod val="60000"/>
              <a:lumOff val="4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74" hangingPunct="0"/>
            <a:r>
              <a:rPr lang="en-FR" sz="1650" kern="0" dirty="0">
                <a:solidFill>
                  <a:srgbClr val="FFFFFF"/>
                </a:solidFill>
                <a:latin typeface="Helvetica Light"/>
                <a:ea typeface="Helvetica Light"/>
                <a:cs typeface="Helvetica Light"/>
                <a:sym typeface="Helvetica Light"/>
              </a:rPr>
              <a:t>Manifests</a:t>
            </a:r>
          </a:p>
          <a:p>
            <a:pPr defTabSz="308074" hangingPunct="0"/>
            <a:endParaRPr lang="en-FR" sz="1875" kern="0" dirty="0">
              <a:solidFill>
                <a:srgbClr val="FFFFFF"/>
              </a:solidFill>
              <a:latin typeface="Helvetica Light"/>
              <a:ea typeface="Helvetica Light"/>
              <a:cs typeface="Helvetica Light"/>
              <a:sym typeface="Helvetica Light"/>
            </a:endParaRPr>
          </a:p>
          <a:p>
            <a:pPr defTabSz="308074" hangingPunct="0"/>
            <a:endParaRPr lang="en-FR" sz="1875" kern="0" dirty="0">
              <a:solidFill>
                <a:srgbClr val="FFFFFF"/>
              </a:solidFill>
              <a:latin typeface="Helvetica Light"/>
              <a:sym typeface="Helvetica Light"/>
            </a:endParaRPr>
          </a:p>
          <a:p>
            <a:pPr defTabSz="308074" hangingPunct="0"/>
            <a:endParaRPr lang="en-FR" sz="1875" kern="0" dirty="0">
              <a:solidFill>
                <a:srgbClr val="FFFFFF"/>
              </a:solidFill>
              <a:latin typeface="Helvetica Light"/>
              <a:ea typeface="Helvetica Light"/>
              <a:cs typeface="Helvetica Light"/>
              <a:sym typeface="Helvetica Light"/>
            </a:endParaRPr>
          </a:p>
        </p:txBody>
      </p:sp>
      <p:sp>
        <p:nvSpPr>
          <p:cNvPr id="7" name="Can 5">
            <a:extLst>
              <a:ext uri="{FF2B5EF4-FFF2-40B4-BE49-F238E27FC236}">
                <a16:creationId xmlns:a16="http://schemas.microsoft.com/office/drawing/2014/main" id="{93583297-04CB-4B8D-8358-D1DDB697A5BB}"/>
              </a:ext>
            </a:extLst>
          </p:cNvPr>
          <p:cNvSpPr/>
          <p:nvPr/>
        </p:nvSpPr>
        <p:spPr>
          <a:xfrm>
            <a:off x="665501" y="3444204"/>
            <a:ext cx="1115770" cy="1076945"/>
          </a:xfrm>
          <a:prstGeom prst="can">
            <a:avLst/>
          </a:prstGeom>
          <a:solidFill>
            <a:srgbClr val="0430AD"/>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r>
              <a:rPr lang="en-GB" kern="0" dirty="0">
                <a:solidFill>
                  <a:srgbClr val="FFFFFF"/>
                </a:solidFill>
                <a:latin typeface="Helvetica Light"/>
                <a:ea typeface="Helvetica Light"/>
                <a:cs typeface="Helvetica Light"/>
                <a:sym typeface="Helvetica Light"/>
              </a:rPr>
              <a:t>W</a:t>
            </a:r>
            <a:r>
              <a:rPr lang="en-FR" kern="0" dirty="0">
                <a:solidFill>
                  <a:srgbClr val="FFFFFF"/>
                </a:solidFill>
                <a:latin typeface="Helvetica Light"/>
                <a:ea typeface="Helvetica Light"/>
                <a:cs typeface="Helvetica Light"/>
                <a:sym typeface="Helvetica Light"/>
              </a:rPr>
              <a:t>orkspace</a:t>
            </a:r>
          </a:p>
          <a:p>
            <a:pPr algn="ctr" defTabSz="308074" hangingPunct="0"/>
            <a:endParaRPr lang="en-FR" kern="0" dirty="0">
              <a:solidFill>
                <a:srgbClr val="FFFFFF"/>
              </a:solidFill>
              <a:latin typeface="Helvetica Light"/>
              <a:sym typeface="Helvetica Light"/>
            </a:endParaRPr>
          </a:p>
          <a:p>
            <a:pPr algn="ctr" defTabSz="308074" hangingPunct="0"/>
            <a:endParaRPr lang="en-FR" kern="0" dirty="0">
              <a:solidFill>
                <a:srgbClr val="FFFFFF"/>
              </a:solidFill>
              <a:latin typeface="Helvetica Light"/>
              <a:ea typeface="Helvetica Light"/>
              <a:cs typeface="Helvetica Light"/>
              <a:sym typeface="Helvetica Light"/>
            </a:endParaRPr>
          </a:p>
        </p:txBody>
      </p:sp>
      <p:sp>
        <p:nvSpPr>
          <p:cNvPr id="8" name="Down Arrow 6">
            <a:extLst>
              <a:ext uri="{FF2B5EF4-FFF2-40B4-BE49-F238E27FC236}">
                <a16:creationId xmlns:a16="http://schemas.microsoft.com/office/drawing/2014/main" id="{DDB175A8-AF3A-44DF-AF98-332FA56E2C50}"/>
              </a:ext>
            </a:extLst>
          </p:cNvPr>
          <p:cNvSpPr/>
          <p:nvPr/>
        </p:nvSpPr>
        <p:spPr>
          <a:xfrm>
            <a:off x="1127124" y="3190339"/>
            <a:ext cx="192524" cy="309966"/>
          </a:xfrm>
          <a:prstGeom prst="downArrow">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sp>
        <p:nvSpPr>
          <p:cNvPr id="9" name="Trapezium 12">
            <a:extLst>
              <a:ext uri="{FF2B5EF4-FFF2-40B4-BE49-F238E27FC236}">
                <a16:creationId xmlns:a16="http://schemas.microsoft.com/office/drawing/2014/main" id="{E4D6FFA8-3BD4-49FE-BB26-DFB7B25DD26E}"/>
              </a:ext>
            </a:extLst>
          </p:cNvPr>
          <p:cNvSpPr/>
          <p:nvPr/>
        </p:nvSpPr>
        <p:spPr>
          <a:xfrm rot="5400000">
            <a:off x="1464316" y="2299597"/>
            <a:ext cx="1214798" cy="269448"/>
          </a:xfrm>
          <a:prstGeom prst="trapezoid">
            <a:avLst/>
          </a:prstGeom>
          <a:solidFill>
            <a:schemeClr val="tx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sp>
        <p:nvSpPr>
          <p:cNvPr id="10" name="Down Arrow 23">
            <a:extLst>
              <a:ext uri="{FF2B5EF4-FFF2-40B4-BE49-F238E27FC236}">
                <a16:creationId xmlns:a16="http://schemas.microsoft.com/office/drawing/2014/main" id="{37C918A2-875A-4A35-BB95-A2F6D8501CBB}"/>
              </a:ext>
            </a:extLst>
          </p:cNvPr>
          <p:cNvSpPr/>
          <p:nvPr/>
        </p:nvSpPr>
        <p:spPr>
          <a:xfrm rot="16200000">
            <a:off x="309075" y="2279338"/>
            <a:ext cx="192524" cy="309966"/>
          </a:xfrm>
          <a:prstGeom prst="downArrow">
            <a:avLst/>
          </a:prstGeom>
          <a:solidFill>
            <a:srgbClr val="FFFF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sp>
        <p:nvSpPr>
          <p:cNvPr id="11" name="TextBox 10">
            <a:extLst>
              <a:ext uri="{FF2B5EF4-FFF2-40B4-BE49-F238E27FC236}">
                <a16:creationId xmlns:a16="http://schemas.microsoft.com/office/drawing/2014/main" id="{B0026567-C800-4F92-8FFC-525B2B7D38A7}"/>
              </a:ext>
            </a:extLst>
          </p:cNvPr>
          <p:cNvSpPr txBox="1"/>
          <p:nvPr/>
        </p:nvSpPr>
        <p:spPr>
          <a:xfrm>
            <a:off x="2665071" y="1343032"/>
            <a:ext cx="1210862" cy="342642"/>
          </a:xfrm>
          <a:prstGeom prst="rect">
            <a:avLst/>
          </a:prstGeom>
          <a:noFill/>
          <a:ln w="57150" cap="flat">
            <a:solidFill>
              <a:schemeClr val="accent5">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sz="1875" kern="0" dirty="0">
              <a:solidFill>
                <a:srgbClr val="FFFFFF"/>
              </a:solidFill>
              <a:latin typeface="Helvetica Light"/>
              <a:ea typeface="Helvetica Light"/>
              <a:cs typeface="Helvetica Light"/>
              <a:sym typeface="Helvetica Light"/>
            </a:endParaRPr>
          </a:p>
        </p:txBody>
      </p:sp>
      <p:sp>
        <p:nvSpPr>
          <p:cNvPr id="12" name="TextBox 11">
            <a:extLst>
              <a:ext uri="{FF2B5EF4-FFF2-40B4-BE49-F238E27FC236}">
                <a16:creationId xmlns:a16="http://schemas.microsoft.com/office/drawing/2014/main" id="{D4F1FE03-F861-4250-BAAE-4DB256805060}"/>
              </a:ext>
            </a:extLst>
          </p:cNvPr>
          <p:cNvSpPr txBox="1"/>
          <p:nvPr/>
        </p:nvSpPr>
        <p:spPr>
          <a:xfrm>
            <a:off x="2737127" y="1747582"/>
            <a:ext cx="502202" cy="342642"/>
          </a:xfrm>
          <a:prstGeom prst="rect">
            <a:avLst/>
          </a:prstGeom>
          <a:noFill/>
          <a:ln w="57150" cap="flat">
            <a:solidFill>
              <a:schemeClr val="accent5">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sz="1875" kern="0" dirty="0">
              <a:solidFill>
                <a:srgbClr val="FFFFFF"/>
              </a:solidFill>
              <a:latin typeface="Helvetica Light"/>
              <a:ea typeface="Helvetica Light"/>
              <a:cs typeface="Helvetica Light"/>
              <a:sym typeface="Helvetica Light"/>
            </a:endParaRPr>
          </a:p>
        </p:txBody>
      </p:sp>
      <p:sp>
        <p:nvSpPr>
          <p:cNvPr id="13" name="Snip and Round Single Corner Rectangle 8">
            <a:extLst>
              <a:ext uri="{FF2B5EF4-FFF2-40B4-BE49-F238E27FC236}">
                <a16:creationId xmlns:a16="http://schemas.microsoft.com/office/drawing/2014/main" id="{8EA37295-B65C-43BD-97EB-AB85D6E45DBC}"/>
              </a:ext>
            </a:extLst>
          </p:cNvPr>
          <p:cNvSpPr/>
          <p:nvPr/>
        </p:nvSpPr>
        <p:spPr>
          <a:xfrm>
            <a:off x="5631329" y="1634746"/>
            <a:ext cx="1259279" cy="509452"/>
          </a:xfrm>
          <a:prstGeom prst="snipRoundRect">
            <a:avLst/>
          </a:prstGeom>
          <a:solidFill>
            <a:srgbClr val="56565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2">
              <a:defRPr/>
            </a:pPr>
            <a:r>
              <a:rPr lang="en-US" dirty="0">
                <a:solidFill>
                  <a:srgbClr val="FFFFFF"/>
                </a:solidFill>
                <a:latin typeface="Arial"/>
                <a:sym typeface="Helvetica Light"/>
              </a:rPr>
              <a:t>Configmap</a:t>
            </a:r>
          </a:p>
        </p:txBody>
      </p:sp>
      <p:sp>
        <p:nvSpPr>
          <p:cNvPr id="14" name="Snip and Round Single Corner Rectangle 8">
            <a:extLst>
              <a:ext uri="{FF2B5EF4-FFF2-40B4-BE49-F238E27FC236}">
                <a16:creationId xmlns:a16="http://schemas.microsoft.com/office/drawing/2014/main" id="{4DA8E43E-E30F-4F99-BE1B-FA0AD9355A58}"/>
              </a:ext>
            </a:extLst>
          </p:cNvPr>
          <p:cNvSpPr/>
          <p:nvPr/>
        </p:nvSpPr>
        <p:spPr>
          <a:xfrm>
            <a:off x="5628841" y="2232311"/>
            <a:ext cx="1259279" cy="509452"/>
          </a:xfrm>
          <a:prstGeom prst="snipRoundRect">
            <a:avLst/>
          </a:prstGeom>
          <a:solidFill>
            <a:srgbClr val="56565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2">
              <a:defRPr/>
            </a:pPr>
            <a:r>
              <a:rPr lang="en-US" dirty="0">
                <a:solidFill>
                  <a:srgbClr val="FFFFFF"/>
                </a:solidFill>
                <a:latin typeface="Arial"/>
                <a:sym typeface="Helvetica Light"/>
              </a:rPr>
              <a:t>Secrets</a:t>
            </a:r>
          </a:p>
        </p:txBody>
      </p:sp>
      <p:sp>
        <p:nvSpPr>
          <p:cNvPr id="15" name="Can 29">
            <a:extLst>
              <a:ext uri="{FF2B5EF4-FFF2-40B4-BE49-F238E27FC236}">
                <a16:creationId xmlns:a16="http://schemas.microsoft.com/office/drawing/2014/main" id="{271FC692-9D49-44D6-B3D4-B24AD737618E}"/>
              </a:ext>
            </a:extLst>
          </p:cNvPr>
          <p:cNvSpPr/>
          <p:nvPr/>
        </p:nvSpPr>
        <p:spPr>
          <a:xfrm>
            <a:off x="7232130" y="1822757"/>
            <a:ext cx="791626" cy="800395"/>
          </a:xfrm>
          <a:prstGeom prst="can">
            <a:avLst/>
          </a:prstGeom>
          <a:solidFill>
            <a:srgbClr val="56565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2">
              <a:defRPr/>
            </a:pPr>
            <a:r>
              <a:rPr lang="fr-FR" dirty="0">
                <a:solidFill>
                  <a:srgbClr val="FFFFFF"/>
                </a:solidFill>
                <a:latin typeface="Arial"/>
                <a:sym typeface="Helvetica Light"/>
              </a:rPr>
              <a:t>PV</a:t>
            </a:r>
          </a:p>
        </p:txBody>
      </p:sp>
      <p:sp>
        <p:nvSpPr>
          <p:cNvPr id="16" name="Snip and Round Single Corner Rectangle 8">
            <a:extLst>
              <a:ext uri="{FF2B5EF4-FFF2-40B4-BE49-F238E27FC236}">
                <a16:creationId xmlns:a16="http://schemas.microsoft.com/office/drawing/2014/main" id="{15F8C260-A042-4407-A824-372B68E06CEC}"/>
              </a:ext>
            </a:extLst>
          </p:cNvPr>
          <p:cNvSpPr/>
          <p:nvPr/>
        </p:nvSpPr>
        <p:spPr>
          <a:xfrm>
            <a:off x="7033699" y="2805803"/>
            <a:ext cx="1259279" cy="509452"/>
          </a:xfrm>
          <a:prstGeom prst="snipRoundRect">
            <a:avLst/>
          </a:prstGeom>
          <a:solidFill>
            <a:srgbClr val="56565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2">
              <a:defRPr/>
            </a:pPr>
            <a:r>
              <a:rPr lang="en-US" dirty="0">
                <a:solidFill>
                  <a:srgbClr val="FFFFFF"/>
                </a:solidFill>
                <a:latin typeface="Arial"/>
                <a:sym typeface="Helvetica Light"/>
              </a:rPr>
              <a:t>PV Claims</a:t>
            </a:r>
          </a:p>
        </p:txBody>
      </p:sp>
      <p:sp>
        <p:nvSpPr>
          <p:cNvPr id="17" name="Snip and Round Single Corner Rectangle 8">
            <a:extLst>
              <a:ext uri="{FF2B5EF4-FFF2-40B4-BE49-F238E27FC236}">
                <a16:creationId xmlns:a16="http://schemas.microsoft.com/office/drawing/2014/main" id="{ADE26112-E0EC-4D4F-A6AC-98311B66B562}"/>
              </a:ext>
            </a:extLst>
          </p:cNvPr>
          <p:cNvSpPr/>
          <p:nvPr/>
        </p:nvSpPr>
        <p:spPr>
          <a:xfrm>
            <a:off x="5525638" y="1041518"/>
            <a:ext cx="2814168" cy="509452"/>
          </a:xfrm>
          <a:prstGeom prst="snipRoundRect">
            <a:avLst/>
          </a:prstGeom>
          <a:solidFill>
            <a:srgbClr val="56565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2">
              <a:defRPr/>
            </a:pPr>
            <a:r>
              <a:rPr lang="en-US" dirty="0">
                <a:solidFill>
                  <a:srgbClr val="FFFFFF"/>
                </a:solidFill>
                <a:latin typeface="Arial"/>
                <a:sym typeface="Helvetica Light"/>
              </a:rPr>
              <a:t>Project</a:t>
            </a:r>
          </a:p>
          <a:p>
            <a:pPr algn="ctr" defTabSz="685792">
              <a:defRPr/>
            </a:pPr>
            <a:r>
              <a:rPr lang="en-US" dirty="0">
                <a:solidFill>
                  <a:srgbClr val="FFFFFF"/>
                </a:solidFill>
                <a:latin typeface="Arial"/>
                <a:sym typeface="Helvetica Light"/>
              </a:rPr>
              <a:t>Namespace</a:t>
            </a:r>
          </a:p>
        </p:txBody>
      </p:sp>
      <p:sp>
        <p:nvSpPr>
          <p:cNvPr id="18" name="Snip and Round Single Corner Rectangle 8">
            <a:extLst>
              <a:ext uri="{FF2B5EF4-FFF2-40B4-BE49-F238E27FC236}">
                <a16:creationId xmlns:a16="http://schemas.microsoft.com/office/drawing/2014/main" id="{BDBCA19A-D10F-446C-9C54-06C5E6FC55DD}"/>
              </a:ext>
            </a:extLst>
          </p:cNvPr>
          <p:cNvSpPr/>
          <p:nvPr/>
        </p:nvSpPr>
        <p:spPr>
          <a:xfrm>
            <a:off x="5648463" y="2829878"/>
            <a:ext cx="1259279" cy="509452"/>
          </a:xfrm>
          <a:prstGeom prst="snipRoundRect">
            <a:avLst/>
          </a:prstGeom>
          <a:solidFill>
            <a:srgbClr val="56565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2">
              <a:defRPr/>
            </a:pPr>
            <a:r>
              <a:rPr lang="en-US" dirty="0">
                <a:solidFill>
                  <a:srgbClr val="FFFFFF"/>
                </a:solidFill>
                <a:latin typeface="Arial"/>
                <a:sym typeface="Helvetica Light"/>
              </a:rPr>
              <a:t>Services</a:t>
            </a:r>
          </a:p>
        </p:txBody>
      </p:sp>
      <p:sp>
        <p:nvSpPr>
          <p:cNvPr id="19" name="Snip and Round Single Corner Rectangle 8">
            <a:extLst>
              <a:ext uri="{FF2B5EF4-FFF2-40B4-BE49-F238E27FC236}">
                <a16:creationId xmlns:a16="http://schemas.microsoft.com/office/drawing/2014/main" id="{E33C3891-A541-46A4-B646-7C2D33F7A695}"/>
              </a:ext>
            </a:extLst>
          </p:cNvPr>
          <p:cNvSpPr/>
          <p:nvPr/>
        </p:nvSpPr>
        <p:spPr>
          <a:xfrm>
            <a:off x="5628840" y="3426416"/>
            <a:ext cx="1259279" cy="509452"/>
          </a:xfrm>
          <a:prstGeom prst="snipRoundRect">
            <a:avLst/>
          </a:prstGeom>
          <a:solidFill>
            <a:srgbClr val="56565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2">
              <a:defRPr/>
            </a:pPr>
            <a:r>
              <a:rPr lang="en-US" dirty="0">
                <a:solidFill>
                  <a:srgbClr val="FFFFFF"/>
                </a:solidFill>
                <a:latin typeface="Arial"/>
                <a:sym typeface="Helvetica Light"/>
              </a:rPr>
              <a:t>Routes</a:t>
            </a:r>
          </a:p>
          <a:p>
            <a:pPr algn="ctr" defTabSz="685792">
              <a:defRPr/>
            </a:pPr>
            <a:r>
              <a:rPr lang="en-US" dirty="0">
                <a:solidFill>
                  <a:srgbClr val="FFFFFF"/>
                </a:solidFill>
                <a:latin typeface="Arial"/>
                <a:sym typeface="Helvetica Light"/>
              </a:rPr>
              <a:t>Ingresses</a:t>
            </a:r>
          </a:p>
        </p:txBody>
      </p:sp>
      <p:sp>
        <p:nvSpPr>
          <p:cNvPr id="20" name="Snip and Round Single Corner Rectangle 8">
            <a:extLst>
              <a:ext uri="{FF2B5EF4-FFF2-40B4-BE49-F238E27FC236}">
                <a16:creationId xmlns:a16="http://schemas.microsoft.com/office/drawing/2014/main" id="{1674E8E7-4EB4-46E2-9763-9FBFF09B3335}"/>
              </a:ext>
            </a:extLst>
          </p:cNvPr>
          <p:cNvSpPr/>
          <p:nvPr/>
        </p:nvSpPr>
        <p:spPr>
          <a:xfrm>
            <a:off x="7033700" y="3426416"/>
            <a:ext cx="1259279" cy="509452"/>
          </a:xfrm>
          <a:prstGeom prst="snipRoundRect">
            <a:avLst/>
          </a:prstGeom>
          <a:solidFill>
            <a:srgbClr val="56565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92">
              <a:defRPr/>
            </a:pPr>
            <a:r>
              <a:rPr lang="en-US" dirty="0">
                <a:solidFill>
                  <a:srgbClr val="FFFFFF"/>
                </a:solidFill>
                <a:latin typeface="Arial"/>
                <a:sym typeface="Helvetica Light"/>
              </a:rPr>
              <a:t>Deployment</a:t>
            </a:r>
          </a:p>
          <a:p>
            <a:pPr algn="ctr" defTabSz="685792">
              <a:defRPr/>
            </a:pPr>
            <a:r>
              <a:rPr lang="en-US" dirty="0">
                <a:solidFill>
                  <a:srgbClr val="FFFFFF"/>
                </a:solidFill>
                <a:latin typeface="Arial"/>
                <a:sym typeface="Helvetica Light"/>
              </a:rPr>
              <a:t>Pod</a:t>
            </a:r>
          </a:p>
        </p:txBody>
      </p:sp>
    </p:spTree>
    <p:extLst>
      <p:ext uri="{BB962C8B-B14F-4D97-AF65-F5344CB8AC3E}">
        <p14:creationId xmlns:p14="http://schemas.microsoft.com/office/powerpoint/2010/main" val="4032322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animBg="1"/>
      <p:bldP spid="2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A5EF397-CCEE-47F5-92B8-66937FCA0D62}"/>
              </a:ext>
            </a:extLst>
          </p:cNvPr>
          <p:cNvSpPr>
            <a:spLocks noGrp="1"/>
          </p:cNvSpPr>
          <p:nvPr>
            <p:ph type="ftr" sz="quarter" idx="24"/>
          </p:nvPr>
        </p:nvSpPr>
        <p:spPr/>
        <p:txBody>
          <a:bodyPr/>
          <a:lstStyle/>
          <a:p>
            <a:r>
              <a:rPr lang="en-GB"/>
              <a:t>IBM Client Engineering / © 2021 IBM Corporation</a:t>
            </a:r>
            <a:endParaRPr lang="en-IT"/>
          </a:p>
        </p:txBody>
      </p:sp>
      <p:sp>
        <p:nvSpPr>
          <p:cNvPr id="5" name="Title 4">
            <a:extLst>
              <a:ext uri="{FF2B5EF4-FFF2-40B4-BE49-F238E27FC236}">
                <a16:creationId xmlns:a16="http://schemas.microsoft.com/office/drawing/2014/main" id="{9C730070-B376-4519-B58A-E7CCDAA57983}"/>
              </a:ext>
            </a:extLst>
          </p:cNvPr>
          <p:cNvSpPr>
            <a:spLocks noGrp="1"/>
          </p:cNvSpPr>
          <p:nvPr>
            <p:ph type="title"/>
          </p:nvPr>
        </p:nvSpPr>
        <p:spPr>
          <a:xfrm>
            <a:off x="246062" y="243376"/>
            <a:ext cx="4097338" cy="346249"/>
          </a:xfrm>
        </p:spPr>
        <p:txBody>
          <a:bodyPr/>
          <a:lstStyle/>
          <a:p>
            <a:r>
              <a:rPr lang="fr-FR" dirty="0" err="1"/>
              <a:t>Kustomize</a:t>
            </a:r>
            <a:endParaRPr lang="fr-FR" dirty="0"/>
          </a:p>
        </p:txBody>
      </p:sp>
      <p:pic>
        <p:nvPicPr>
          <p:cNvPr id="4" name="Picture 3">
            <a:extLst>
              <a:ext uri="{FF2B5EF4-FFF2-40B4-BE49-F238E27FC236}">
                <a16:creationId xmlns:a16="http://schemas.microsoft.com/office/drawing/2014/main" id="{54410B34-890C-4D68-BEB8-7BFC57952579}"/>
              </a:ext>
            </a:extLst>
          </p:cNvPr>
          <p:cNvPicPr>
            <a:picLocks noChangeAspect="1"/>
          </p:cNvPicPr>
          <p:nvPr/>
        </p:nvPicPr>
        <p:blipFill>
          <a:blip r:embed="rId2"/>
          <a:stretch>
            <a:fillRect/>
          </a:stretch>
        </p:blipFill>
        <p:spPr>
          <a:xfrm>
            <a:off x="2504924" y="1608972"/>
            <a:ext cx="2971800" cy="1466850"/>
          </a:xfrm>
          <a:prstGeom prst="rect">
            <a:avLst/>
          </a:prstGeom>
        </p:spPr>
      </p:pic>
      <p:pic>
        <p:nvPicPr>
          <p:cNvPr id="6" name="Picture 5">
            <a:extLst>
              <a:ext uri="{FF2B5EF4-FFF2-40B4-BE49-F238E27FC236}">
                <a16:creationId xmlns:a16="http://schemas.microsoft.com/office/drawing/2014/main" id="{004AFE03-F10A-48F7-B6CC-FD7069C6813D}"/>
              </a:ext>
            </a:extLst>
          </p:cNvPr>
          <p:cNvPicPr>
            <a:picLocks noChangeAspect="1"/>
          </p:cNvPicPr>
          <p:nvPr/>
        </p:nvPicPr>
        <p:blipFill>
          <a:blip r:embed="rId3"/>
          <a:stretch>
            <a:fillRect/>
          </a:stretch>
        </p:blipFill>
        <p:spPr>
          <a:xfrm>
            <a:off x="668980" y="1945205"/>
            <a:ext cx="1243013" cy="1000125"/>
          </a:xfrm>
          <a:prstGeom prst="rect">
            <a:avLst/>
          </a:prstGeom>
        </p:spPr>
      </p:pic>
      <p:cxnSp>
        <p:nvCxnSpPr>
          <p:cNvPr id="7" name="Elbow Connector 5">
            <a:extLst>
              <a:ext uri="{FF2B5EF4-FFF2-40B4-BE49-F238E27FC236}">
                <a16:creationId xmlns:a16="http://schemas.microsoft.com/office/drawing/2014/main" id="{33FB9BF6-7AF5-4C9E-80E4-CCED870C8ADA}"/>
              </a:ext>
            </a:extLst>
          </p:cNvPr>
          <p:cNvCxnSpPr>
            <a:cxnSpLocks/>
          </p:cNvCxnSpPr>
          <p:nvPr/>
        </p:nvCxnSpPr>
        <p:spPr>
          <a:xfrm>
            <a:off x="1741972" y="2410977"/>
            <a:ext cx="951071" cy="4763"/>
          </a:xfrm>
          <a:prstGeom prst="bentConnector3">
            <a:avLst>
              <a:gd name="adj1" fmla="val 50000"/>
            </a:avLst>
          </a:prstGeom>
          <a:noFill/>
          <a:ln w="57150" cap="flat">
            <a:solidFill>
              <a:schemeClr val="bg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8" name="TextBox 7">
            <a:extLst>
              <a:ext uri="{FF2B5EF4-FFF2-40B4-BE49-F238E27FC236}">
                <a16:creationId xmlns:a16="http://schemas.microsoft.com/office/drawing/2014/main" id="{CE8819A7-6359-44E8-AF56-9ED5C9A0E905}"/>
              </a:ext>
            </a:extLst>
          </p:cNvPr>
          <p:cNvSpPr txBox="1"/>
          <p:nvPr/>
        </p:nvSpPr>
        <p:spPr>
          <a:xfrm>
            <a:off x="746994" y="1687090"/>
            <a:ext cx="618359" cy="16951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26789" tIns="26789" rIns="26789" bIns="26789" numCol="1" spcCol="38100" rtlCol="0" anchor="ctr">
            <a:spAutoFit/>
          </a:bodyPr>
          <a:lstStyle/>
          <a:p>
            <a:pPr algn="ctr" defTabSz="308074" hangingPunct="0"/>
            <a:r>
              <a:rPr lang="en-GB" sz="750" kern="0" dirty="0">
                <a:solidFill>
                  <a:srgbClr val="FFFFFF"/>
                </a:solidFill>
                <a:latin typeface="Helvetica Light"/>
                <a:sym typeface="Helvetica Light"/>
              </a:rPr>
              <a:t>k</a:t>
            </a:r>
            <a:r>
              <a:rPr lang="en-FR" sz="750" kern="0" dirty="0">
                <a:solidFill>
                  <a:srgbClr val="FFFFFF"/>
                </a:solidFill>
                <a:latin typeface="Helvetica Light"/>
                <a:sym typeface="Helvetica Light"/>
              </a:rPr>
              <a:t>8s Directory</a:t>
            </a:r>
            <a:endParaRPr lang="en-FR" sz="750" kern="0" dirty="0">
              <a:solidFill>
                <a:srgbClr val="FFFFFF"/>
              </a:solidFill>
              <a:latin typeface="Helvetica Light"/>
              <a:ea typeface="Helvetica Light"/>
              <a:cs typeface="Helvetica Light"/>
              <a:sym typeface="Helvetica Light"/>
            </a:endParaRPr>
          </a:p>
        </p:txBody>
      </p:sp>
      <p:cxnSp>
        <p:nvCxnSpPr>
          <p:cNvPr id="10" name="Elbow Connector 15">
            <a:extLst>
              <a:ext uri="{FF2B5EF4-FFF2-40B4-BE49-F238E27FC236}">
                <a16:creationId xmlns:a16="http://schemas.microsoft.com/office/drawing/2014/main" id="{6E6922CC-0AC3-4820-BB76-30E6DF4D4D96}"/>
              </a:ext>
            </a:extLst>
          </p:cNvPr>
          <p:cNvCxnSpPr>
            <a:cxnSpLocks/>
          </p:cNvCxnSpPr>
          <p:nvPr/>
        </p:nvCxnSpPr>
        <p:spPr>
          <a:xfrm>
            <a:off x="5382427" y="2358604"/>
            <a:ext cx="951071" cy="4763"/>
          </a:xfrm>
          <a:prstGeom prst="bentConnector3">
            <a:avLst>
              <a:gd name="adj1" fmla="val 50000"/>
            </a:avLst>
          </a:prstGeom>
          <a:noFill/>
          <a:ln w="57150" cap="flat">
            <a:solidFill>
              <a:schemeClr val="bg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1" name="TextBox 10">
            <a:extLst>
              <a:ext uri="{FF2B5EF4-FFF2-40B4-BE49-F238E27FC236}">
                <a16:creationId xmlns:a16="http://schemas.microsoft.com/office/drawing/2014/main" id="{690D0A69-54F5-4FA6-BE68-06915631ECE9}"/>
              </a:ext>
            </a:extLst>
          </p:cNvPr>
          <p:cNvSpPr txBox="1"/>
          <p:nvPr/>
        </p:nvSpPr>
        <p:spPr>
          <a:xfrm>
            <a:off x="6333498" y="1593995"/>
            <a:ext cx="2129314" cy="1496804"/>
          </a:xfrm>
          <a:prstGeom prst="rect">
            <a:avLst/>
          </a:prstGeom>
          <a:noFill/>
          <a:ln w="57150" cap="flat">
            <a:solidFill>
              <a:schemeClr val="bg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r>
              <a:rPr lang="en-FR" sz="1875" kern="0" dirty="0">
                <a:solidFill>
                  <a:srgbClr val="FFFFFF"/>
                </a:solidFill>
                <a:latin typeface="Helvetica Light"/>
                <a:ea typeface="Helvetica Light"/>
                <a:cs typeface="Helvetica Light"/>
                <a:sym typeface="Helvetica Light"/>
              </a:rPr>
              <a:t>1 file : </a:t>
            </a:r>
            <a:r>
              <a:rPr lang="en-FR" sz="1875" b="1" kern="0" dirty="0">
                <a:solidFill>
                  <a:srgbClr val="FF0000"/>
                </a:solidFill>
                <a:latin typeface="Helvetica Light"/>
                <a:ea typeface="Helvetica Light"/>
                <a:cs typeface="Helvetica Light"/>
                <a:sym typeface="Helvetica Light"/>
              </a:rPr>
              <a:t>manifest.yaml </a:t>
            </a:r>
            <a:r>
              <a:rPr lang="en-FR" sz="1875" kern="0" dirty="0">
                <a:solidFill>
                  <a:srgbClr val="FFFFFF"/>
                </a:solidFill>
                <a:latin typeface="Helvetica Light"/>
                <a:ea typeface="Helvetica Light"/>
                <a:cs typeface="Helvetica Light"/>
                <a:sym typeface="Helvetica Light"/>
              </a:rPr>
              <a:t>with all resources like sevices, depl</a:t>
            </a:r>
            <a:r>
              <a:rPr lang="fr-FR" sz="1875" kern="0" dirty="0" err="1">
                <a:solidFill>
                  <a:srgbClr val="FFFFFF"/>
                </a:solidFill>
                <a:latin typeface="Helvetica Light"/>
                <a:ea typeface="Helvetica Light"/>
                <a:cs typeface="Helvetica Light"/>
                <a:sym typeface="Helvetica Light"/>
              </a:rPr>
              <a:t>oyment</a:t>
            </a:r>
            <a:r>
              <a:rPr lang="en-FR" sz="1875" kern="0" dirty="0">
                <a:solidFill>
                  <a:srgbClr val="FFFFFF"/>
                </a:solidFill>
                <a:latin typeface="Helvetica Light"/>
                <a:ea typeface="Helvetica Light"/>
                <a:cs typeface="Helvetica Light"/>
                <a:sym typeface="Helvetica Light"/>
              </a:rPr>
              <a:t>, routes, PVC …</a:t>
            </a:r>
          </a:p>
        </p:txBody>
      </p:sp>
    </p:spTree>
    <p:extLst>
      <p:ext uri="{BB962C8B-B14F-4D97-AF65-F5344CB8AC3E}">
        <p14:creationId xmlns:p14="http://schemas.microsoft.com/office/powerpoint/2010/main" val="535053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A5EF397-CCEE-47F5-92B8-66937FCA0D62}"/>
              </a:ext>
            </a:extLst>
          </p:cNvPr>
          <p:cNvSpPr>
            <a:spLocks noGrp="1"/>
          </p:cNvSpPr>
          <p:nvPr>
            <p:ph type="ftr" sz="quarter" idx="24"/>
          </p:nvPr>
        </p:nvSpPr>
        <p:spPr>
          <a:xfrm>
            <a:off x="381865" y="4574443"/>
            <a:ext cx="3605212" cy="107722"/>
          </a:xfrm>
        </p:spPr>
        <p:txBody>
          <a:bodyPr/>
          <a:lstStyle/>
          <a:p>
            <a:r>
              <a:rPr lang="en-GB"/>
              <a:t>IBM Client Engineering / © 2021 IBM Corporation</a:t>
            </a:r>
            <a:endParaRPr lang="en-IT"/>
          </a:p>
        </p:txBody>
      </p:sp>
      <p:sp>
        <p:nvSpPr>
          <p:cNvPr id="5" name="Title 4">
            <a:extLst>
              <a:ext uri="{FF2B5EF4-FFF2-40B4-BE49-F238E27FC236}">
                <a16:creationId xmlns:a16="http://schemas.microsoft.com/office/drawing/2014/main" id="{9C730070-B376-4519-B58A-E7CCDAA57983}"/>
              </a:ext>
            </a:extLst>
          </p:cNvPr>
          <p:cNvSpPr>
            <a:spLocks noGrp="1"/>
          </p:cNvSpPr>
          <p:nvPr>
            <p:ph type="title"/>
          </p:nvPr>
        </p:nvSpPr>
        <p:spPr>
          <a:xfrm>
            <a:off x="246062" y="243376"/>
            <a:ext cx="5846920" cy="692497"/>
          </a:xfrm>
        </p:spPr>
        <p:txBody>
          <a:bodyPr/>
          <a:lstStyle/>
          <a:p>
            <a:r>
              <a:rPr lang="fr-FR" dirty="0"/>
              <a:t>Task#5 </a:t>
            </a:r>
            <a:r>
              <a:rPr lang="fr-FR" dirty="0" err="1"/>
              <a:t>Deploy</a:t>
            </a:r>
            <a:r>
              <a:rPr lang="fr-FR" dirty="0"/>
              <a:t> (to dev)</a:t>
            </a:r>
          </a:p>
        </p:txBody>
      </p:sp>
      <p:pic>
        <p:nvPicPr>
          <p:cNvPr id="4" name="Picture 3">
            <a:extLst>
              <a:ext uri="{FF2B5EF4-FFF2-40B4-BE49-F238E27FC236}">
                <a16:creationId xmlns:a16="http://schemas.microsoft.com/office/drawing/2014/main" id="{130ADA10-1DDB-447E-82BF-54018B85977D}"/>
              </a:ext>
            </a:extLst>
          </p:cNvPr>
          <p:cNvPicPr>
            <a:picLocks noChangeAspect="1"/>
          </p:cNvPicPr>
          <p:nvPr/>
        </p:nvPicPr>
        <p:blipFill>
          <a:blip r:embed="rId3"/>
          <a:stretch>
            <a:fillRect/>
          </a:stretch>
        </p:blipFill>
        <p:spPr>
          <a:xfrm>
            <a:off x="2254618" y="1749834"/>
            <a:ext cx="2024063" cy="1381125"/>
          </a:xfrm>
          <a:prstGeom prst="rect">
            <a:avLst/>
          </a:prstGeom>
        </p:spPr>
      </p:pic>
      <p:sp>
        <p:nvSpPr>
          <p:cNvPr id="6" name="TextBox 5">
            <a:extLst>
              <a:ext uri="{FF2B5EF4-FFF2-40B4-BE49-F238E27FC236}">
                <a16:creationId xmlns:a16="http://schemas.microsoft.com/office/drawing/2014/main" id="{D56F87FA-0209-412B-A2B6-5BD6E48A8110}"/>
              </a:ext>
            </a:extLst>
          </p:cNvPr>
          <p:cNvSpPr txBox="1"/>
          <p:nvPr/>
        </p:nvSpPr>
        <p:spPr>
          <a:xfrm>
            <a:off x="550949" y="1850311"/>
            <a:ext cx="1115770" cy="1173638"/>
          </a:xfrm>
          <a:prstGeom prst="rect">
            <a:avLst/>
          </a:prstGeom>
          <a:solidFill>
            <a:schemeClr val="accent4">
              <a:lumMod val="60000"/>
              <a:lumOff val="40000"/>
            </a:schemeClr>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74" hangingPunct="0"/>
            <a:r>
              <a:rPr lang="en-FR" sz="1650" kern="0" dirty="0">
                <a:solidFill>
                  <a:srgbClr val="FFFFFF"/>
                </a:solidFill>
                <a:latin typeface="Helvetica Light"/>
                <a:ea typeface="Helvetica Light"/>
                <a:cs typeface="Helvetica Light"/>
                <a:sym typeface="Helvetica Light"/>
              </a:rPr>
              <a:t>Deploy</a:t>
            </a:r>
          </a:p>
          <a:p>
            <a:pPr defTabSz="308074" hangingPunct="0"/>
            <a:endParaRPr lang="en-FR" sz="1875" kern="0" dirty="0">
              <a:solidFill>
                <a:srgbClr val="FFFFFF"/>
              </a:solidFill>
              <a:latin typeface="Helvetica Light"/>
              <a:ea typeface="Helvetica Light"/>
              <a:cs typeface="Helvetica Light"/>
              <a:sym typeface="Helvetica Light"/>
            </a:endParaRPr>
          </a:p>
          <a:p>
            <a:pPr defTabSz="308074" hangingPunct="0"/>
            <a:endParaRPr lang="en-FR" sz="1875" kern="0" dirty="0">
              <a:solidFill>
                <a:srgbClr val="FFFFFF"/>
              </a:solidFill>
              <a:latin typeface="Helvetica Light"/>
              <a:sym typeface="Helvetica Light"/>
            </a:endParaRPr>
          </a:p>
          <a:p>
            <a:pPr defTabSz="308074" hangingPunct="0"/>
            <a:endParaRPr lang="en-FR" sz="1875" kern="0" dirty="0">
              <a:solidFill>
                <a:srgbClr val="FFFFFF"/>
              </a:solidFill>
              <a:latin typeface="Helvetica Light"/>
              <a:ea typeface="Helvetica Light"/>
              <a:cs typeface="Helvetica Light"/>
              <a:sym typeface="Helvetica Light"/>
            </a:endParaRPr>
          </a:p>
        </p:txBody>
      </p:sp>
      <p:sp>
        <p:nvSpPr>
          <p:cNvPr id="7" name="Can 5">
            <a:extLst>
              <a:ext uri="{FF2B5EF4-FFF2-40B4-BE49-F238E27FC236}">
                <a16:creationId xmlns:a16="http://schemas.microsoft.com/office/drawing/2014/main" id="{E264FE75-0FDC-4715-BA5E-370227119505}"/>
              </a:ext>
            </a:extLst>
          </p:cNvPr>
          <p:cNvSpPr/>
          <p:nvPr/>
        </p:nvSpPr>
        <p:spPr>
          <a:xfrm>
            <a:off x="550949" y="3450280"/>
            <a:ext cx="1115770" cy="1076945"/>
          </a:xfrm>
          <a:prstGeom prst="can">
            <a:avLst/>
          </a:prstGeom>
          <a:solidFill>
            <a:srgbClr val="00206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r>
              <a:rPr lang="en-GB" kern="0" dirty="0">
                <a:solidFill>
                  <a:srgbClr val="FFFFFF"/>
                </a:solidFill>
                <a:latin typeface="Helvetica Light"/>
                <a:ea typeface="Helvetica Light"/>
                <a:cs typeface="Helvetica Light"/>
                <a:sym typeface="Helvetica Light"/>
              </a:rPr>
              <a:t>W</a:t>
            </a:r>
            <a:r>
              <a:rPr lang="en-FR" kern="0" dirty="0">
                <a:solidFill>
                  <a:srgbClr val="FFFFFF"/>
                </a:solidFill>
                <a:latin typeface="Helvetica Light"/>
                <a:ea typeface="Helvetica Light"/>
                <a:cs typeface="Helvetica Light"/>
                <a:sym typeface="Helvetica Light"/>
              </a:rPr>
              <a:t>orkspace</a:t>
            </a:r>
          </a:p>
          <a:p>
            <a:pPr algn="ctr" defTabSz="308074" hangingPunct="0"/>
            <a:endParaRPr lang="en-FR" kern="0" dirty="0">
              <a:solidFill>
                <a:srgbClr val="FFFFFF"/>
              </a:solidFill>
              <a:latin typeface="Helvetica Light"/>
              <a:sym typeface="Helvetica Light"/>
            </a:endParaRPr>
          </a:p>
          <a:p>
            <a:pPr algn="ctr" defTabSz="308074" hangingPunct="0"/>
            <a:endParaRPr lang="en-FR" kern="0" dirty="0">
              <a:solidFill>
                <a:srgbClr val="FFFFFF"/>
              </a:solidFill>
              <a:latin typeface="Helvetica Light"/>
              <a:ea typeface="Helvetica Light"/>
              <a:cs typeface="Helvetica Light"/>
              <a:sym typeface="Helvetica Light"/>
            </a:endParaRPr>
          </a:p>
        </p:txBody>
      </p:sp>
      <p:sp>
        <p:nvSpPr>
          <p:cNvPr id="8" name="Down Arrow 6">
            <a:extLst>
              <a:ext uri="{FF2B5EF4-FFF2-40B4-BE49-F238E27FC236}">
                <a16:creationId xmlns:a16="http://schemas.microsoft.com/office/drawing/2014/main" id="{DA8662BE-849C-4DA4-BED1-7336960FC252}"/>
              </a:ext>
            </a:extLst>
          </p:cNvPr>
          <p:cNvSpPr/>
          <p:nvPr/>
        </p:nvSpPr>
        <p:spPr>
          <a:xfrm>
            <a:off x="1012572" y="3196415"/>
            <a:ext cx="192524" cy="309966"/>
          </a:xfrm>
          <a:prstGeom prst="downArrow">
            <a:avLst/>
          </a:prstGeom>
          <a:blipFill rotWithShape="1">
            <a:blip r:embed="rId4"/>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sp>
        <p:nvSpPr>
          <p:cNvPr id="9" name="Trapezium 7">
            <a:extLst>
              <a:ext uri="{FF2B5EF4-FFF2-40B4-BE49-F238E27FC236}">
                <a16:creationId xmlns:a16="http://schemas.microsoft.com/office/drawing/2014/main" id="{63DFADD7-0BC6-4573-AE32-C78DDBE9DE6A}"/>
              </a:ext>
            </a:extLst>
          </p:cNvPr>
          <p:cNvSpPr/>
          <p:nvPr/>
        </p:nvSpPr>
        <p:spPr>
          <a:xfrm rot="5400000">
            <a:off x="1374701" y="2305673"/>
            <a:ext cx="1214798" cy="269448"/>
          </a:xfrm>
          <a:prstGeom prst="trapezoid">
            <a:avLst/>
          </a:prstGeom>
          <a:solidFill>
            <a:schemeClr val="tx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sp>
        <p:nvSpPr>
          <p:cNvPr id="10" name="Down Arrow 8">
            <a:extLst>
              <a:ext uri="{FF2B5EF4-FFF2-40B4-BE49-F238E27FC236}">
                <a16:creationId xmlns:a16="http://schemas.microsoft.com/office/drawing/2014/main" id="{AECC9ADD-BB09-422E-90E6-4864079564A4}"/>
              </a:ext>
            </a:extLst>
          </p:cNvPr>
          <p:cNvSpPr/>
          <p:nvPr/>
        </p:nvSpPr>
        <p:spPr>
          <a:xfrm rot="16200000">
            <a:off x="194523" y="2285414"/>
            <a:ext cx="192524" cy="309966"/>
          </a:xfrm>
          <a:prstGeom prst="downArrow">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sp>
        <p:nvSpPr>
          <p:cNvPr id="11" name="TextBox 10">
            <a:extLst>
              <a:ext uri="{FF2B5EF4-FFF2-40B4-BE49-F238E27FC236}">
                <a16:creationId xmlns:a16="http://schemas.microsoft.com/office/drawing/2014/main" id="{ECB214E3-6609-4461-B0B3-7CAEE5588146}"/>
              </a:ext>
            </a:extLst>
          </p:cNvPr>
          <p:cNvSpPr txBox="1"/>
          <p:nvPr/>
        </p:nvSpPr>
        <p:spPr>
          <a:xfrm>
            <a:off x="2233097" y="1705997"/>
            <a:ext cx="1514045" cy="482530"/>
          </a:xfrm>
          <a:prstGeom prst="rect">
            <a:avLst/>
          </a:prstGeom>
          <a:noFill/>
          <a:ln w="57150" cap="flat">
            <a:solidFill>
              <a:schemeClr val="accent5">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sz="1875" kern="0" dirty="0">
              <a:solidFill>
                <a:srgbClr val="FFFFFF"/>
              </a:solidFill>
              <a:latin typeface="Helvetica Light"/>
              <a:ea typeface="Helvetica Light"/>
              <a:cs typeface="Helvetica Light"/>
              <a:sym typeface="Helvetica Light"/>
            </a:endParaRPr>
          </a:p>
        </p:txBody>
      </p:sp>
      <p:pic>
        <p:nvPicPr>
          <p:cNvPr id="12" name="Picture 11">
            <a:extLst>
              <a:ext uri="{FF2B5EF4-FFF2-40B4-BE49-F238E27FC236}">
                <a16:creationId xmlns:a16="http://schemas.microsoft.com/office/drawing/2014/main" id="{C90B881A-8C71-439B-B0CE-ED8F88FCE2EF}"/>
              </a:ext>
            </a:extLst>
          </p:cNvPr>
          <p:cNvPicPr>
            <a:picLocks noChangeAspect="1"/>
          </p:cNvPicPr>
          <p:nvPr/>
        </p:nvPicPr>
        <p:blipFill>
          <a:blip r:embed="rId5"/>
          <a:stretch>
            <a:fillRect/>
          </a:stretch>
        </p:blipFill>
        <p:spPr>
          <a:xfrm>
            <a:off x="4647052" y="759992"/>
            <a:ext cx="4285202" cy="3623516"/>
          </a:xfrm>
          <a:prstGeom prst="rect">
            <a:avLst/>
          </a:prstGeom>
        </p:spPr>
      </p:pic>
      <p:sp>
        <p:nvSpPr>
          <p:cNvPr id="13" name="TextBox 12">
            <a:extLst>
              <a:ext uri="{FF2B5EF4-FFF2-40B4-BE49-F238E27FC236}">
                <a16:creationId xmlns:a16="http://schemas.microsoft.com/office/drawing/2014/main" id="{F83325A4-B80D-4617-997E-BD0E943A8960}"/>
              </a:ext>
            </a:extLst>
          </p:cNvPr>
          <p:cNvSpPr txBox="1"/>
          <p:nvPr/>
        </p:nvSpPr>
        <p:spPr>
          <a:xfrm>
            <a:off x="4647052" y="759992"/>
            <a:ext cx="2079596" cy="376846"/>
          </a:xfrm>
          <a:prstGeom prst="rect">
            <a:avLst/>
          </a:prstGeom>
          <a:noFill/>
          <a:ln w="57150" cap="flat">
            <a:solidFill>
              <a:schemeClr val="accent5">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sz="1875" kern="0" dirty="0">
              <a:solidFill>
                <a:srgbClr val="FFFFFF"/>
              </a:solidFill>
              <a:latin typeface="Helvetica Light"/>
              <a:ea typeface="Helvetica Light"/>
              <a:cs typeface="Helvetica Light"/>
              <a:sym typeface="Helvetica Light"/>
            </a:endParaRPr>
          </a:p>
        </p:txBody>
      </p:sp>
      <p:sp>
        <p:nvSpPr>
          <p:cNvPr id="14" name="TextBox 13">
            <a:extLst>
              <a:ext uri="{FF2B5EF4-FFF2-40B4-BE49-F238E27FC236}">
                <a16:creationId xmlns:a16="http://schemas.microsoft.com/office/drawing/2014/main" id="{9D3B80D0-6636-4183-9F29-F519FA01F1C3}"/>
              </a:ext>
            </a:extLst>
          </p:cNvPr>
          <p:cNvSpPr txBox="1"/>
          <p:nvPr/>
        </p:nvSpPr>
        <p:spPr>
          <a:xfrm>
            <a:off x="4934139" y="1826500"/>
            <a:ext cx="3856775" cy="342642"/>
          </a:xfrm>
          <a:prstGeom prst="rect">
            <a:avLst/>
          </a:prstGeom>
          <a:noFill/>
          <a:ln w="57150" cap="flat">
            <a:solidFill>
              <a:schemeClr val="accent5">
                <a:lumMod val="60000"/>
                <a:lumOff val="40000"/>
              </a:schemeClr>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sz="1875" kern="0" dirty="0">
              <a:solidFill>
                <a:srgbClr val="FFFFFF"/>
              </a:solidFill>
              <a:latin typeface="Helvetica Light"/>
              <a:ea typeface="Helvetica Light"/>
              <a:cs typeface="Helvetica Light"/>
              <a:sym typeface="Helvetica Light"/>
            </a:endParaRPr>
          </a:p>
        </p:txBody>
      </p:sp>
      <p:sp>
        <p:nvSpPr>
          <p:cNvPr id="15" name="Trapezium 16">
            <a:extLst>
              <a:ext uri="{FF2B5EF4-FFF2-40B4-BE49-F238E27FC236}">
                <a16:creationId xmlns:a16="http://schemas.microsoft.com/office/drawing/2014/main" id="{682243B6-051B-4950-9D4B-2B312239F177}"/>
              </a:ext>
            </a:extLst>
          </p:cNvPr>
          <p:cNvSpPr/>
          <p:nvPr/>
        </p:nvSpPr>
        <p:spPr>
          <a:xfrm rot="5400000">
            <a:off x="3814643" y="2305673"/>
            <a:ext cx="1381125" cy="269448"/>
          </a:xfrm>
          <a:prstGeom prst="trapezoid">
            <a:avLst/>
          </a:prstGeom>
          <a:solidFill>
            <a:schemeClr val="tx1">
              <a:lumMod val="7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spTree>
    <p:extLst>
      <p:ext uri="{BB962C8B-B14F-4D97-AF65-F5344CB8AC3E}">
        <p14:creationId xmlns:p14="http://schemas.microsoft.com/office/powerpoint/2010/main" val="12072812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A5EF397-CCEE-47F5-92B8-66937FCA0D62}"/>
              </a:ext>
            </a:extLst>
          </p:cNvPr>
          <p:cNvSpPr>
            <a:spLocks noGrp="1"/>
          </p:cNvSpPr>
          <p:nvPr>
            <p:ph type="ftr" sz="quarter" idx="24"/>
          </p:nvPr>
        </p:nvSpPr>
        <p:spPr>
          <a:xfrm>
            <a:off x="146480" y="4797541"/>
            <a:ext cx="3605212" cy="107722"/>
          </a:xfrm>
        </p:spPr>
        <p:txBody>
          <a:bodyPr/>
          <a:lstStyle/>
          <a:p>
            <a:r>
              <a:rPr lang="en-GB"/>
              <a:t>IBM Client Engineering / © 2021 IBM Corporation</a:t>
            </a:r>
            <a:endParaRPr lang="en-IT"/>
          </a:p>
        </p:txBody>
      </p:sp>
      <p:sp>
        <p:nvSpPr>
          <p:cNvPr id="5" name="Title 4">
            <a:extLst>
              <a:ext uri="{FF2B5EF4-FFF2-40B4-BE49-F238E27FC236}">
                <a16:creationId xmlns:a16="http://schemas.microsoft.com/office/drawing/2014/main" id="{9C730070-B376-4519-B58A-E7CCDAA57983}"/>
              </a:ext>
            </a:extLst>
          </p:cNvPr>
          <p:cNvSpPr>
            <a:spLocks noGrp="1"/>
          </p:cNvSpPr>
          <p:nvPr>
            <p:ph type="title"/>
          </p:nvPr>
        </p:nvSpPr>
        <p:spPr>
          <a:xfrm>
            <a:off x="246061" y="243376"/>
            <a:ext cx="4927051" cy="692497"/>
          </a:xfrm>
        </p:spPr>
        <p:txBody>
          <a:bodyPr/>
          <a:lstStyle/>
          <a:p>
            <a:r>
              <a:rPr lang="fr-FR" dirty="0"/>
              <a:t>Task#6 </a:t>
            </a:r>
            <a:r>
              <a:rPr lang="fr-FR" dirty="0" err="1"/>
              <a:t>Tekton</a:t>
            </a:r>
            <a:r>
              <a:rPr lang="fr-FR" dirty="0"/>
              <a:t> Triggers</a:t>
            </a:r>
          </a:p>
        </p:txBody>
      </p:sp>
      <p:sp>
        <p:nvSpPr>
          <p:cNvPr id="4" name="TextBox 3">
            <a:extLst>
              <a:ext uri="{FF2B5EF4-FFF2-40B4-BE49-F238E27FC236}">
                <a16:creationId xmlns:a16="http://schemas.microsoft.com/office/drawing/2014/main" id="{3A1A4BB1-1F28-413F-AA8E-52213096BD1A}"/>
              </a:ext>
            </a:extLst>
          </p:cNvPr>
          <p:cNvSpPr txBox="1"/>
          <p:nvPr/>
        </p:nvSpPr>
        <p:spPr>
          <a:xfrm>
            <a:off x="1743507" y="2273021"/>
            <a:ext cx="1115770" cy="919723"/>
          </a:xfrm>
          <a:prstGeom prst="rect">
            <a:avLst/>
          </a:prstGeom>
          <a:solidFill>
            <a:srgbClr val="6EA6FF"/>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74" hangingPunct="0"/>
            <a:r>
              <a:rPr lang="en-FR" sz="1875" kern="0" dirty="0">
                <a:solidFill>
                  <a:srgbClr val="FFFFFF"/>
                </a:solidFill>
                <a:latin typeface="Helvetica Light"/>
                <a:ea typeface="Helvetica Light"/>
                <a:cs typeface="Helvetica Light"/>
                <a:sym typeface="Helvetica Light"/>
              </a:rPr>
              <a:t>Clone</a:t>
            </a:r>
          </a:p>
          <a:p>
            <a:pPr defTabSz="308074" hangingPunct="0"/>
            <a:endParaRPr lang="en-FR" sz="1875" kern="0" dirty="0">
              <a:solidFill>
                <a:srgbClr val="FFFFFF"/>
              </a:solidFill>
              <a:latin typeface="Helvetica Light"/>
              <a:sym typeface="Helvetica Light"/>
            </a:endParaRPr>
          </a:p>
          <a:p>
            <a:pPr defTabSz="308074" hangingPunct="0"/>
            <a:endParaRPr lang="en-FR" sz="1875" kern="0" dirty="0">
              <a:solidFill>
                <a:srgbClr val="FFFFFF"/>
              </a:solidFill>
              <a:latin typeface="Helvetica Light"/>
              <a:ea typeface="Helvetica Light"/>
              <a:cs typeface="Helvetica Light"/>
              <a:sym typeface="Helvetica Light"/>
            </a:endParaRPr>
          </a:p>
        </p:txBody>
      </p:sp>
      <p:sp>
        <p:nvSpPr>
          <p:cNvPr id="6" name="Can 4">
            <a:extLst>
              <a:ext uri="{FF2B5EF4-FFF2-40B4-BE49-F238E27FC236}">
                <a16:creationId xmlns:a16="http://schemas.microsoft.com/office/drawing/2014/main" id="{A63911B1-E23F-428B-93E5-16380F868AEE}"/>
              </a:ext>
            </a:extLst>
          </p:cNvPr>
          <p:cNvSpPr/>
          <p:nvPr/>
        </p:nvSpPr>
        <p:spPr>
          <a:xfrm>
            <a:off x="4536987" y="3720596"/>
            <a:ext cx="1115770" cy="1076945"/>
          </a:xfrm>
          <a:prstGeom prst="can">
            <a:avLst/>
          </a:prstGeom>
          <a:solidFill>
            <a:srgbClr val="00206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r>
              <a:rPr lang="en-GB" kern="0" dirty="0">
                <a:solidFill>
                  <a:srgbClr val="FFFFFF"/>
                </a:solidFill>
                <a:latin typeface="Helvetica Light"/>
                <a:ea typeface="Helvetica Light"/>
                <a:cs typeface="Helvetica Light"/>
                <a:sym typeface="Helvetica Light"/>
              </a:rPr>
              <a:t>W</a:t>
            </a:r>
            <a:r>
              <a:rPr lang="en-FR" kern="0" dirty="0">
                <a:solidFill>
                  <a:srgbClr val="FFFFFF"/>
                </a:solidFill>
                <a:latin typeface="Helvetica Light"/>
                <a:ea typeface="Helvetica Light"/>
                <a:cs typeface="Helvetica Light"/>
                <a:sym typeface="Helvetica Light"/>
              </a:rPr>
              <a:t>orkspace</a:t>
            </a:r>
          </a:p>
          <a:p>
            <a:pPr algn="ctr" defTabSz="308074" hangingPunct="0"/>
            <a:endParaRPr lang="en-FR" kern="0" dirty="0">
              <a:solidFill>
                <a:srgbClr val="FFFFFF"/>
              </a:solidFill>
              <a:latin typeface="Helvetica Light"/>
              <a:sym typeface="Helvetica Light"/>
            </a:endParaRPr>
          </a:p>
          <a:p>
            <a:pPr algn="ctr" defTabSz="308074" hangingPunct="0"/>
            <a:endParaRPr lang="en-FR" kern="0" dirty="0">
              <a:solidFill>
                <a:srgbClr val="FFFFFF"/>
              </a:solidFill>
              <a:latin typeface="Helvetica Light"/>
              <a:ea typeface="Helvetica Light"/>
              <a:cs typeface="Helvetica Light"/>
              <a:sym typeface="Helvetica Light"/>
            </a:endParaRPr>
          </a:p>
        </p:txBody>
      </p:sp>
      <p:sp>
        <p:nvSpPr>
          <p:cNvPr id="7" name="Down Arrow 6">
            <a:extLst>
              <a:ext uri="{FF2B5EF4-FFF2-40B4-BE49-F238E27FC236}">
                <a16:creationId xmlns:a16="http://schemas.microsoft.com/office/drawing/2014/main" id="{4572CD80-DB32-4F4F-95C5-9F6F2F39DA67}"/>
              </a:ext>
            </a:extLst>
          </p:cNvPr>
          <p:cNvSpPr/>
          <p:nvPr/>
        </p:nvSpPr>
        <p:spPr>
          <a:xfrm>
            <a:off x="1111248" y="1803769"/>
            <a:ext cx="192524" cy="309966"/>
          </a:xfrm>
          <a:prstGeom prst="downArrow">
            <a:avLst/>
          </a:prstGeom>
          <a:solidFill>
            <a:srgbClr val="FF0000"/>
          </a:solid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pic>
        <p:nvPicPr>
          <p:cNvPr id="8" name="Picture 7">
            <a:extLst>
              <a:ext uri="{FF2B5EF4-FFF2-40B4-BE49-F238E27FC236}">
                <a16:creationId xmlns:a16="http://schemas.microsoft.com/office/drawing/2014/main" id="{F17FD907-3A2D-41C8-9ADC-8C8F76C98D07}"/>
              </a:ext>
            </a:extLst>
          </p:cNvPr>
          <p:cNvPicPr>
            <a:picLocks noChangeAspect="1"/>
          </p:cNvPicPr>
          <p:nvPr/>
        </p:nvPicPr>
        <p:blipFill>
          <a:blip r:embed="rId2"/>
          <a:stretch>
            <a:fillRect/>
          </a:stretch>
        </p:blipFill>
        <p:spPr>
          <a:xfrm>
            <a:off x="833282" y="1085498"/>
            <a:ext cx="648040" cy="689849"/>
          </a:xfrm>
          <a:prstGeom prst="rect">
            <a:avLst/>
          </a:prstGeom>
          <a:ln>
            <a:solidFill>
              <a:schemeClr val="tx1"/>
            </a:solidFill>
          </a:ln>
        </p:spPr>
      </p:pic>
      <p:sp>
        <p:nvSpPr>
          <p:cNvPr id="9" name="TextBox 8">
            <a:extLst>
              <a:ext uri="{FF2B5EF4-FFF2-40B4-BE49-F238E27FC236}">
                <a16:creationId xmlns:a16="http://schemas.microsoft.com/office/drawing/2014/main" id="{C24A09BD-1CB0-43F9-B2B0-BAFA233D64F8}"/>
              </a:ext>
            </a:extLst>
          </p:cNvPr>
          <p:cNvSpPr txBox="1"/>
          <p:nvPr/>
        </p:nvSpPr>
        <p:spPr>
          <a:xfrm>
            <a:off x="122551" y="784388"/>
            <a:ext cx="627977" cy="6311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r>
              <a:rPr lang="en-FR" sz="1875" kern="0" dirty="0">
                <a:solidFill>
                  <a:srgbClr val="FFFFFF"/>
                </a:solidFill>
                <a:latin typeface="Helvetica Light"/>
                <a:ea typeface="Helvetica Light"/>
                <a:cs typeface="Helvetica Light"/>
                <a:sym typeface="Helvetica Light"/>
              </a:rPr>
              <a:t>Push</a:t>
            </a:r>
          </a:p>
          <a:p>
            <a:pPr algn="ctr" defTabSz="308074" hangingPunct="0"/>
            <a:r>
              <a:rPr lang="en-FR" sz="1875" kern="0" dirty="0">
                <a:solidFill>
                  <a:srgbClr val="FFFFFF"/>
                </a:solidFill>
                <a:latin typeface="Helvetica Light"/>
                <a:sym typeface="Helvetica Light"/>
              </a:rPr>
              <a:t>Repo</a:t>
            </a:r>
            <a:endParaRPr lang="en-FR" sz="1875" kern="0" dirty="0">
              <a:solidFill>
                <a:srgbClr val="FFFFFF"/>
              </a:solidFill>
              <a:latin typeface="Helvetica Light"/>
              <a:ea typeface="Helvetica Light"/>
              <a:cs typeface="Helvetica Light"/>
              <a:sym typeface="Helvetica Light"/>
            </a:endParaRPr>
          </a:p>
        </p:txBody>
      </p:sp>
      <p:sp>
        <p:nvSpPr>
          <p:cNvPr id="10" name="TextBox 9">
            <a:extLst>
              <a:ext uri="{FF2B5EF4-FFF2-40B4-BE49-F238E27FC236}">
                <a16:creationId xmlns:a16="http://schemas.microsoft.com/office/drawing/2014/main" id="{571AAE29-CED4-4246-A3ED-2F31F9C8F46F}"/>
              </a:ext>
            </a:extLst>
          </p:cNvPr>
          <p:cNvSpPr txBox="1"/>
          <p:nvPr/>
        </p:nvSpPr>
        <p:spPr>
          <a:xfrm>
            <a:off x="3325092" y="2273021"/>
            <a:ext cx="1115770" cy="919723"/>
          </a:xfrm>
          <a:prstGeom prst="rect">
            <a:avLst/>
          </a:prstGeom>
          <a:solidFill>
            <a:srgbClr val="6EA6FF"/>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74" hangingPunct="0"/>
            <a:r>
              <a:rPr lang="en-FR" sz="1875" kern="0" dirty="0">
                <a:solidFill>
                  <a:srgbClr val="FFFFFF"/>
                </a:solidFill>
                <a:latin typeface="Helvetica Light"/>
                <a:ea typeface="Helvetica Light"/>
                <a:cs typeface="Helvetica Light"/>
                <a:sym typeface="Helvetica Light"/>
              </a:rPr>
              <a:t>RunTests</a:t>
            </a:r>
          </a:p>
          <a:p>
            <a:pPr defTabSz="308074" hangingPunct="0"/>
            <a:endParaRPr lang="en-FR" sz="1875" kern="0" dirty="0">
              <a:solidFill>
                <a:srgbClr val="FFFFFF"/>
              </a:solidFill>
              <a:latin typeface="Helvetica Light"/>
              <a:sym typeface="Helvetica Light"/>
            </a:endParaRPr>
          </a:p>
          <a:p>
            <a:pPr defTabSz="308074" hangingPunct="0"/>
            <a:endParaRPr lang="en-FR" sz="1875" kern="0" dirty="0">
              <a:solidFill>
                <a:srgbClr val="FFFFFF"/>
              </a:solidFill>
              <a:latin typeface="Helvetica Light"/>
              <a:ea typeface="Helvetica Light"/>
              <a:cs typeface="Helvetica Light"/>
              <a:sym typeface="Helvetica Light"/>
            </a:endParaRPr>
          </a:p>
        </p:txBody>
      </p:sp>
      <p:sp>
        <p:nvSpPr>
          <p:cNvPr id="11" name="Down Arrow 12">
            <a:extLst>
              <a:ext uri="{FF2B5EF4-FFF2-40B4-BE49-F238E27FC236}">
                <a16:creationId xmlns:a16="http://schemas.microsoft.com/office/drawing/2014/main" id="{8257952F-6FA0-4EB0-AE65-CAF2FD254D64}"/>
              </a:ext>
            </a:extLst>
          </p:cNvPr>
          <p:cNvSpPr/>
          <p:nvPr/>
        </p:nvSpPr>
        <p:spPr>
          <a:xfrm rot="16200000">
            <a:off x="3004879" y="2577900"/>
            <a:ext cx="192524" cy="309966"/>
          </a:xfrm>
          <a:prstGeom prst="downArrow">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sp>
        <p:nvSpPr>
          <p:cNvPr id="12" name="TextBox 11">
            <a:extLst>
              <a:ext uri="{FF2B5EF4-FFF2-40B4-BE49-F238E27FC236}">
                <a16:creationId xmlns:a16="http://schemas.microsoft.com/office/drawing/2014/main" id="{6665F736-F6B8-4C73-AE83-C0FE4C23230B}"/>
              </a:ext>
            </a:extLst>
          </p:cNvPr>
          <p:cNvSpPr txBox="1"/>
          <p:nvPr/>
        </p:nvSpPr>
        <p:spPr>
          <a:xfrm>
            <a:off x="4915920" y="2290333"/>
            <a:ext cx="1115770" cy="885098"/>
          </a:xfrm>
          <a:prstGeom prst="rect">
            <a:avLst/>
          </a:prstGeom>
          <a:solidFill>
            <a:srgbClr val="6EA6FF"/>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74" hangingPunct="0"/>
            <a:r>
              <a:rPr lang="en-FR" sz="1650" kern="0" dirty="0">
                <a:solidFill>
                  <a:srgbClr val="FFFFFF"/>
                </a:solidFill>
                <a:latin typeface="Helvetica Light"/>
                <a:ea typeface="Helvetica Light"/>
                <a:cs typeface="Helvetica Light"/>
                <a:sym typeface="Helvetica Light"/>
              </a:rPr>
              <a:t>Build-Push</a:t>
            </a:r>
            <a:endParaRPr lang="en-FR" sz="1875" kern="0" dirty="0">
              <a:solidFill>
                <a:srgbClr val="FFFFFF"/>
              </a:solidFill>
              <a:latin typeface="Helvetica Light"/>
              <a:ea typeface="Helvetica Light"/>
              <a:cs typeface="Helvetica Light"/>
              <a:sym typeface="Helvetica Light"/>
            </a:endParaRPr>
          </a:p>
          <a:p>
            <a:pPr defTabSz="308074" hangingPunct="0"/>
            <a:endParaRPr lang="en-FR" sz="1875" kern="0" dirty="0">
              <a:solidFill>
                <a:srgbClr val="FFFFFF"/>
              </a:solidFill>
              <a:latin typeface="Helvetica Light"/>
              <a:sym typeface="Helvetica Light"/>
            </a:endParaRPr>
          </a:p>
          <a:p>
            <a:pPr defTabSz="308074" hangingPunct="0"/>
            <a:endParaRPr lang="en-FR" sz="1875" kern="0" dirty="0">
              <a:solidFill>
                <a:srgbClr val="FFFFFF"/>
              </a:solidFill>
              <a:latin typeface="Helvetica Light"/>
              <a:ea typeface="Helvetica Light"/>
              <a:cs typeface="Helvetica Light"/>
              <a:sym typeface="Helvetica Light"/>
            </a:endParaRPr>
          </a:p>
        </p:txBody>
      </p:sp>
      <p:sp>
        <p:nvSpPr>
          <p:cNvPr id="13" name="Down Arrow 14">
            <a:extLst>
              <a:ext uri="{FF2B5EF4-FFF2-40B4-BE49-F238E27FC236}">
                <a16:creationId xmlns:a16="http://schemas.microsoft.com/office/drawing/2014/main" id="{11E391D0-1304-4A63-8A63-19BE8C07B48D}"/>
              </a:ext>
            </a:extLst>
          </p:cNvPr>
          <p:cNvSpPr/>
          <p:nvPr/>
        </p:nvSpPr>
        <p:spPr>
          <a:xfrm rot="16200000">
            <a:off x="4595708" y="2577899"/>
            <a:ext cx="192524" cy="309966"/>
          </a:xfrm>
          <a:prstGeom prst="downArrow">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sp>
        <p:nvSpPr>
          <p:cNvPr id="14" name="TextBox 13">
            <a:extLst>
              <a:ext uri="{FF2B5EF4-FFF2-40B4-BE49-F238E27FC236}">
                <a16:creationId xmlns:a16="http://schemas.microsoft.com/office/drawing/2014/main" id="{264A7813-5A6C-4250-992F-9B3C2E22A33C}"/>
              </a:ext>
            </a:extLst>
          </p:cNvPr>
          <p:cNvSpPr txBox="1"/>
          <p:nvPr/>
        </p:nvSpPr>
        <p:spPr>
          <a:xfrm>
            <a:off x="6425271" y="2290333"/>
            <a:ext cx="1115770" cy="885098"/>
          </a:xfrm>
          <a:prstGeom prst="rect">
            <a:avLst/>
          </a:prstGeom>
          <a:solidFill>
            <a:srgbClr val="6EA6FF"/>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74" hangingPunct="0"/>
            <a:r>
              <a:rPr lang="en-FR" sz="1650" kern="0" dirty="0">
                <a:solidFill>
                  <a:srgbClr val="FFFFFF"/>
                </a:solidFill>
                <a:latin typeface="Helvetica Light"/>
                <a:ea typeface="Helvetica Light"/>
                <a:cs typeface="Helvetica Light"/>
                <a:sym typeface="Helvetica Light"/>
              </a:rPr>
              <a:t>Manifests</a:t>
            </a:r>
            <a:endParaRPr lang="en-FR" sz="1875" kern="0" dirty="0">
              <a:solidFill>
                <a:srgbClr val="FFFFFF"/>
              </a:solidFill>
              <a:latin typeface="Helvetica Light"/>
              <a:ea typeface="Helvetica Light"/>
              <a:cs typeface="Helvetica Light"/>
              <a:sym typeface="Helvetica Light"/>
            </a:endParaRPr>
          </a:p>
          <a:p>
            <a:pPr defTabSz="308074" hangingPunct="0"/>
            <a:endParaRPr lang="en-FR" sz="1875" kern="0" dirty="0">
              <a:solidFill>
                <a:srgbClr val="FFFFFF"/>
              </a:solidFill>
              <a:latin typeface="Helvetica Light"/>
              <a:sym typeface="Helvetica Light"/>
            </a:endParaRPr>
          </a:p>
          <a:p>
            <a:pPr defTabSz="308074" hangingPunct="0"/>
            <a:endParaRPr lang="en-FR" sz="1875" kern="0" dirty="0">
              <a:solidFill>
                <a:srgbClr val="FFFFFF"/>
              </a:solidFill>
              <a:latin typeface="Helvetica Light"/>
              <a:ea typeface="Helvetica Light"/>
              <a:cs typeface="Helvetica Light"/>
              <a:sym typeface="Helvetica Light"/>
            </a:endParaRPr>
          </a:p>
        </p:txBody>
      </p:sp>
      <p:sp>
        <p:nvSpPr>
          <p:cNvPr id="15" name="Down Arrow 16">
            <a:extLst>
              <a:ext uri="{FF2B5EF4-FFF2-40B4-BE49-F238E27FC236}">
                <a16:creationId xmlns:a16="http://schemas.microsoft.com/office/drawing/2014/main" id="{75550A49-B560-458A-AEC2-9F44CEA19BF4}"/>
              </a:ext>
            </a:extLst>
          </p:cNvPr>
          <p:cNvSpPr/>
          <p:nvPr/>
        </p:nvSpPr>
        <p:spPr>
          <a:xfrm rot="16200000">
            <a:off x="6150326" y="2577900"/>
            <a:ext cx="192524" cy="309966"/>
          </a:xfrm>
          <a:prstGeom prst="downArrow">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sp>
        <p:nvSpPr>
          <p:cNvPr id="16" name="TextBox 15">
            <a:extLst>
              <a:ext uri="{FF2B5EF4-FFF2-40B4-BE49-F238E27FC236}">
                <a16:creationId xmlns:a16="http://schemas.microsoft.com/office/drawing/2014/main" id="{071A326B-8257-4CDE-86B5-6C23DCD10D11}"/>
              </a:ext>
            </a:extLst>
          </p:cNvPr>
          <p:cNvSpPr txBox="1"/>
          <p:nvPr/>
        </p:nvSpPr>
        <p:spPr>
          <a:xfrm>
            <a:off x="7943679" y="2290333"/>
            <a:ext cx="1115770" cy="885098"/>
          </a:xfrm>
          <a:prstGeom prst="rect">
            <a:avLst/>
          </a:prstGeom>
          <a:solidFill>
            <a:srgbClr val="6EA6FF"/>
          </a:solidFill>
          <a:ln w="12700" cap="flat">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308074" hangingPunct="0"/>
            <a:r>
              <a:rPr lang="en-FR" sz="1650" kern="0" dirty="0">
                <a:solidFill>
                  <a:srgbClr val="FFFFFF"/>
                </a:solidFill>
                <a:latin typeface="Helvetica Light"/>
                <a:ea typeface="Helvetica Light"/>
                <a:cs typeface="Helvetica Light"/>
                <a:sym typeface="Helvetica Light"/>
              </a:rPr>
              <a:t>Deploy</a:t>
            </a:r>
            <a:endParaRPr lang="en-FR" sz="1875" kern="0" dirty="0">
              <a:solidFill>
                <a:srgbClr val="FFFFFF"/>
              </a:solidFill>
              <a:latin typeface="Helvetica Light"/>
              <a:ea typeface="Helvetica Light"/>
              <a:cs typeface="Helvetica Light"/>
              <a:sym typeface="Helvetica Light"/>
            </a:endParaRPr>
          </a:p>
          <a:p>
            <a:pPr defTabSz="308074" hangingPunct="0"/>
            <a:endParaRPr lang="en-FR" sz="1875" kern="0" dirty="0">
              <a:solidFill>
                <a:srgbClr val="FFFFFF"/>
              </a:solidFill>
              <a:latin typeface="Helvetica Light"/>
              <a:sym typeface="Helvetica Light"/>
            </a:endParaRPr>
          </a:p>
          <a:p>
            <a:pPr defTabSz="308074" hangingPunct="0"/>
            <a:endParaRPr lang="en-FR" sz="1875" kern="0" dirty="0">
              <a:solidFill>
                <a:srgbClr val="FFFFFF"/>
              </a:solidFill>
              <a:latin typeface="Helvetica Light"/>
              <a:ea typeface="Helvetica Light"/>
              <a:cs typeface="Helvetica Light"/>
              <a:sym typeface="Helvetica Light"/>
            </a:endParaRPr>
          </a:p>
        </p:txBody>
      </p:sp>
      <p:sp>
        <p:nvSpPr>
          <p:cNvPr id="17" name="Down Arrow 18">
            <a:extLst>
              <a:ext uri="{FF2B5EF4-FFF2-40B4-BE49-F238E27FC236}">
                <a16:creationId xmlns:a16="http://schemas.microsoft.com/office/drawing/2014/main" id="{74427252-ADDC-4700-9B50-7665488C495C}"/>
              </a:ext>
            </a:extLst>
          </p:cNvPr>
          <p:cNvSpPr/>
          <p:nvPr/>
        </p:nvSpPr>
        <p:spPr>
          <a:xfrm rot="16200000">
            <a:off x="7659671" y="2577899"/>
            <a:ext cx="192524" cy="309966"/>
          </a:xfrm>
          <a:prstGeom prst="downArrow">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cxnSp>
        <p:nvCxnSpPr>
          <p:cNvPr id="18" name="Straight Connector 17">
            <a:extLst>
              <a:ext uri="{FF2B5EF4-FFF2-40B4-BE49-F238E27FC236}">
                <a16:creationId xmlns:a16="http://schemas.microsoft.com/office/drawing/2014/main" id="{A72C2E95-834D-431F-A083-5FA8626014BC}"/>
              </a:ext>
            </a:extLst>
          </p:cNvPr>
          <p:cNvCxnSpPr>
            <a:cxnSpLocks/>
            <a:stCxn id="4" idx="2"/>
          </p:cNvCxnSpPr>
          <p:nvPr/>
        </p:nvCxnSpPr>
        <p:spPr>
          <a:xfrm>
            <a:off x="2301392" y="3192744"/>
            <a:ext cx="2212839" cy="751492"/>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19" name="Straight Connector 18">
            <a:extLst>
              <a:ext uri="{FF2B5EF4-FFF2-40B4-BE49-F238E27FC236}">
                <a16:creationId xmlns:a16="http://schemas.microsoft.com/office/drawing/2014/main" id="{B45F68FA-BDA7-44BE-90D7-BD5C96AFB01F}"/>
              </a:ext>
            </a:extLst>
          </p:cNvPr>
          <p:cNvCxnSpPr>
            <a:cxnSpLocks/>
            <a:stCxn id="10" idx="2"/>
          </p:cNvCxnSpPr>
          <p:nvPr/>
        </p:nvCxnSpPr>
        <p:spPr>
          <a:xfrm>
            <a:off x="3882977" y="3192744"/>
            <a:ext cx="838827" cy="545165"/>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20" name="Straight Connector 19">
            <a:extLst>
              <a:ext uri="{FF2B5EF4-FFF2-40B4-BE49-F238E27FC236}">
                <a16:creationId xmlns:a16="http://schemas.microsoft.com/office/drawing/2014/main" id="{E3D4D725-B8D0-4A7B-985D-FE1DFC01CA5B}"/>
              </a:ext>
            </a:extLst>
          </p:cNvPr>
          <p:cNvCxnSpPr>
            <a:cxnSpLocks/>
            <a:endCxn id="6" idx="1"/>
          </p:cNvCxnSpPr>
          <p:nvPr/>
        </p:nvCxnSpPr>
        <p:spPr>
          <a:xfrm flipH="1">
            <a:off x="5094872" y="3192744"/>
            <a:ext cx="78241" cy="527852"/>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21" name="Straight Connector 20">
            <a:extLst>
              <a:ext uri="{FF2B5EF4-FFF2-40B4-BE49-F238E27FC236}">
                <a16:creationId xmlns:a16="http://schemas.microsoft.com/office/drawing/2014/main" id="{628E34EA-4CC4-439E-ADC5-F828E85AA097}"/>
              </a:ext>
            </a:extLst>
          </p:cNvPr>
          <p:cNvCxnSpPr>
            <a:cxnSpLocks/>
            <a:stCxn id="14" idx="2"/>
          </p:cNvCxnSpPr>
          <p:nvPr/>
        </p:nvCxnSpPr>
        <p:spPr>
          <a:xfrm flipH="1">
            <a:off x="5464562" y="3175431"/>
            <a:ext cx="1518594" cy="573436"/>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cxnSp>
        <p:nvCxnSpPr>
          <p:cNvPr id="22" name="Straight Connector 21">
            <a:extLst>
              <a:ext uri="{FF2B5EF4-FFF2-40B4-BE49-F238E27FC236}">
                <a16:creationId xmlns:a16="http://schemas.microsoft.com/office/drawing/2014/main" id="{821750BD-607B-4617-8786-92A25DFF76DB}"/>
              </a:ext>
            </a:extLst>
          </p:cNvPr>
          <p:cNvCxnSpPr>
            <a:cxnSpLocks/>
            <a:stCxn id="16" idx="2"/>
          </p:cNvCxnSpPr>
          <p:nvPr/>
        </p:nvCxnSpPr>
        <p:spPr>
          <a:xfrm flipH="1">
            <a:off x="5621195" y="3175431"/>
            <a:ext cx="2880369" cy="768805"/>
          </a:xfrm>
          <a:prstGeom prst="line">
            <a:avLst/>
          </a:prstGeom>
          <a:noFill/>
          <a:ln w="25400" cap="flat">
            <a:solidFill>
              <a:schemeClr val="bg1"/>
            </a:solidFill>
            <a:prstDash val="solid"/>
            <a:miter lim="400000"/>
          </a:ln>
          <a:effectLst/>
          <a:sp3d/>
        </p:spPr>
        <p:style>
          <a:lnRef idx="0">
            <a:scrgbClr r="0" g="0" b="0"/>
          </a:lnRef>
          <a:fillRef idx="0">
            <a:scrgbClr r="0" g="0" b="0"/>
          </a:fillRef>
          <a:effectRef idx="0">
            <a:scrgbClr r="0" g="0" b="0"/>
          </a:effectRef>
          <a:fontRef idx="none"/>
        </p:style>
      </p:cxnSp>
      <p:sp>
        <p:nvSpPr>
          <p:cNvPr id="23" name="TextBox 22">
            <a:extLst>
              <a:ext uri="{FF2B5EF4-FFF2-40B4-BE49-F238E27FC236}">
                <a16:creationId xmlns:a16="http://schemas.microsoft.com/office/drawing/2014/main" id="{CE15479B-07AB-4DC1-AB8B-D4D19146F9A8}"/>
              </a:ext>
            </a:extLst>
          </p:cNvPr>
          <p:cNvSpPr txBox="1"/>
          <p:nvPr/>
        </p:nvSpPr>
        <p:spPr>
          <a:xfrm>
            <a:off x="122551" y="2129783"/>
            <a:ext cx="1115770" cy="1150555"/>
          </a:xfrm>
          <a:prstGeom prst="rect">
            <a:avLst/>
          </a:prstGeom>
          <a:solidFill>
            <a:schemeClr val="bg2">
              <a:lumMod val="20000"/>
              <a:lumOff val="80000"/>
            </a:schemeClr>
          </a:solidFill>
          <a:ln w="28575"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r>
              <a:rPr lang="en-FR" sz="1875" kern="0" dirty="0">
                <a:solidFill>
                  <a:srgbClr val="3D3D3D"/>
                </a:solidFill>
                <a:latin typeface="Helvetica Light"/>
                <a:ea typeface="Helvetica Light"/>
                <a:cs typeface="Helvetica Light"/>
                <a:sym typeface="Helvetica Light"/>
              </a:rPr>
              <a:t>Tekton Trigger</a:t>
            </a:r>
          </a:p>
          <a:p>
            <a:pPr algn="ctr" defTabSz="308074" hangingPunct="0"/>
            <a:r>
              <a:rPr lang="en-GB" sz="1875" kern="0" dirty="0">
                <a:solidFill>
                  <a:srgbClr val="3D3D3D"/>
                </a:solidFill>
                <a:latin typeface="Helvetica Light"/>
                <a:sym typeface="Helvetica Light"/>
              </a:rPr>
              <a:t>T</a:t>
            </a:r>
            <a:r>
              <a:rPr lang="en-FR" sz="1875" kern="0" dirty="0">
                <a:solidFill>
                  <a:srgbClr val="3D3D3D"/>
                </a:solidFill>
                <a:latin typeface="Helvetica Light"/>
                <a:sym typeface="Helvetica Light"/>
              </a:rPr>
              <a:t>o </a:t>
            </a:r>
            <a:r>
              <a:rPr lang="en-FR" sz="1500" kern="0" dirty="0">
                <a:solidFill>
                  <a:srgbClr val="3D3D3D"/>
                </a:solidFill>
                <a:latin typeface="Helvetica Light"/>
                <a:sym typeface="Helvetica Light"/>
              </a:rPr>
              <a:t>PipelineRun</a:t>
            </a:r>
            <a:endParaRPr lang="en-FR" sz="1875" kern="0" dirty="0">
              <a:solidFill>
                <a:srgbClr val="3D3D3D"/>
              </a:solidFill>
              <a:latin typeface="Helvetica Light"/>
              <a:sym typeface="Helvetica Light"/>
            </a:endParaRPr>
          </a:p>
        </p:txBody>
      </p:sp>
      <p:sp>
        <p:nvSpPr>
          <p:cNvPr id="24" name="Down Arrow 23">
            <a:extLst>
              <a:ext uri="{FF2B5EF4-FFF2-40B4-BE49-F238E27FC236}">
                <a16:creationId xmlns:a16="http://schemas.microsoft.com/office/drawing/2014/main" id="{41BB7DD0-0E07-419F-B58A-7BE5F72138CB}"/>
              </a:ext>
            </a:extLst>
          </p:cNvPr>
          <p:cNvSpPr/>
          <p:nvPr/>
        </p:nvSpPr>
        <p:spPr>
          <a:xfrm rot="16200000">
            <a:off x="1427943" y="2577900"/>
            <a:ext cx="192524" cy="309966"/>
          </a:xfrm>
          <a:prstGeom prst="downArrow">
            <a:avLst/>
          </a:prstGeom>
          <a:solidFill>
            <a:srgbClr val="FF0000"/>
          </a:solidFill>
          <a:ln w="1270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sp>
        <p:nvSpPr>
          <p:cNvPr id="25" name="TextBox 24">
            <a:extLst>
              <a:ext uri="{FF2B5EF4-FFF2-40B4-BE49-F238E27FC236}">
                <a16:creationId xmlns:a16="http://schemas.microsoft.com/office/drawing/2014/main" id="{0229EB3C-1A0F-4724-BDA1-4004C8DA8C44}"/>
              </a:ext>
            </a:extLst>
          </p:cNvPr>
          <p:cNvSpPr txBox="1"/>
          <p:nvPr/>
        </p:nvSpPr>
        <p:spPr>
          <a:xfrm>
            <a:off x="1376880" y="1809497"/>
            <a:ext cx="1049366" cy="238767"/>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r>
              <a:rPr lang="en-FR" sz="1200" b="1" kern="0" dirty="0">
                <a:solidFill>
                  <a:srgbClr val="FF0000"/>
                </a:solidFill>
                <a:latin typeface="Helvetica Light"/>
                <a:ea typeface="Helvetica Light"/>
                <a:cs typeface="Helvetica Light"/>
                <a:sym typeface="Helvetica Light"/>
              </a:rPr>
              <a:t>Webhook</a:t>
            </a:r>
            <a:endParaRPr lang="en-FR" sz="1050" b="1" kern="0" dirty="0">
              <a:solidFill>
                <a:srgbClr val="FF0000"/>
              </a:solidFill>
              <a:latin typeface="Helvetica Light"/>
              <a:ea typeface="Helvetica Light"/>
              <a:cs typeface="Helvetica Light"/>
              <a:sym typeface="Helvetica Light"/>
            </a:endParaRPr>
          </a:p>
        </p:txBody>
      </p:sp>
      <p:sp>
        <p:nvSpPr>
          <p:cNvPr id="26" name="TextBox 25">
            <a:extLst>
              <a:ext uri="{FF2B5EF4-FFF2-40B4-BE49-F238E27FC236}">
                <a16:creationId xmlns:a16="http://schemas.microsoft.com/office/drawing/2014/main" id="{024449DF-6FD5-4B6A-AAAE-548D0E8CE915}"/>
              </a:ext>
            </a:extLst>
          </p:cNvPr>
          <p:cNvSpPr txBox="1"/>
          <p:nvPr/>
        </p:nvSpPr>
        <p:spPr>
          <a:xfrm>
            <a:off x="1577055" y="1364255"/>
            <a:ext cx="849191" cy="1926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r>
              <a:rPr lang="en-FR" sz="900" kern="0" dirty="0">
                <a:solidFill>
                  <a:srgbClr val="FFFFFF"/>
                </a:solidFill>
                <a:latin typeface="Helvetica Light"/>
                <a:ea typeface="Helvetica Light"/>
                <a:cs typeface="Helvetica Light"/>
                <a:sym typeface="Helvetica Light"/>
              </a:rPr>
              <a:t>Security : token</a:t>
            </a:r>
          </a:p>
        </p:txBody>
      </p:sp>
    </p:spTree>
    <p:extLst>
      <p:ext uri="{BB962C8B-B14F-4D97-AF65-F5344CB8AC3E}">
        <p14:creationId xmlns:p14="http://schemas.microsoft.com/office/powerpoint/2010/main" val="16211705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8BD9356-B9A1-B04A-803C-A7F386D0DB42}"/>
              </a:ext>
            </a:extLst>
          </p:cNvPr>
          <p:cNvSpPr>
            <a:spLocks noGrp="1"/>
          </p:cNvSpPr>
          <p:nvPr>
            <p:ph type="ftr" sz="quarter" idx="24"/>
          </p:nvPr>
        </p:nvSpPr>
        <p:spPr/>
        <p:txBody>
          <a:bodyPr/>
          <a:lstStyle/>
          <a:p>
            <a:r>
              <a:rPr lang="en-GB"/>
              <a:t>IBM Client Engineering / © 2021 IBM Corporation</a:t>
            </a:r>
            <a:endParaRPr lang="en-IT"/>
          </a:p>
        </p:txBody>
      </p:sp>
      <p:sp>
        <p:nvSpPr>
          <p:cNvPr id="3" name="TextBox 2">
            <a:extLst>
              <a:ext uri="{FF2B5EF4-FFF2-40B4-BE49-F238E27FC236}">
                <a16:creationId xmlns:a16="http://schemas.microsoft.com/office/drawing/2014/main" id="{4E87458A-C51E-E8B7-6443-218712B3F9FA}"/>
              </a:ext>
            </a:extLst>
          </p:cNvPr>
          <p:cNvSpPr txBox="1"/>
          <p:nvPr/>
        </p:nvSpPr>
        <p:spPr>
          <a:xfrm>
            <a:off x="2040698" y="753979"/>
            <a:ext cx="5062603" cy="1169551"/>
          </a:xfrm>
          <a:prstGeom prst="rect">
            <a:avLst/>
          </a:prstGeom>
          <a:noFill/>
        </p:spPr>
        <p:txBody>
          <a:bodyPr wrap="none" rtlCol="0">
            <a:spAutoFit/>
          </a:bodyPr>
          <a:lstStyle/>
          <a:p>
            <a:pPr algn="ctr"/>
            <a:r>
              <a:rPr lang="en-FR" sz="1400" dirty="0">
                <a:solidFill>
                  <a:schemeClr val="bg1"/>
                </a:solidFill>
              </a:rPr>
              <a:t>We hope you’ll learn something useful out of this bootcamp</a:t>
            </a:r>
          </a:p>
          <a:p>
            <a:pPr algn="ctr"/>
            <a:endParaRPr lang="en-FR" sz="1400" dirty="0">
              <a:solidFill>
                <a:schemeClr val="bg1"/>
              </a:solidFill>
            </a:endParaRPr>
          </a:p>
          <a:p>
            <a:pPr algn="ctr"/>
            <a:r>
              <a:rPr lang="en-FR" sz="1400" dirty="0">
                <a:solidFill>
                  <a:schemeClr val="bg1"/>
                </a:solidFill>
              </a:rPr>
              <a:t>This is also an opportunity to get to know some of your peers</a:t>
            </a:r>
          </a:p>
          <a:p>
            <a:pPr algn="ctr"/>
            <a:endParaRPr lang="en-FR" sz="1400" dirty="0">
              <a:solidFill>
                <a:schemeClr val="bg1"/>
              </a:solidFill>
            </a:endParaRPr>
          </a:p>
          <a:p>
            <a:pPr algn="ctr"/>
            <a:r>
              <a:rPr lang="en-FR" sz="1400" dirty="0">
                <a:solidFill>
                  <a:schemeClr val="bg1"/>
                </a:solidFill>
              </a:rPr>
              <a:t>So Enjoy it !</a:t>
            </a:r>
          </a:p>
        </p:txBody>
      </p:sp>
    </p:spTree>
    <p:extLst>
      <p:ext uri="{BB962C8B-B14F-4D97-AF65-F5344CB8AC3E}">
        <p14:creationId xmlns:p14="http://schemas.microsoft.com/office/powerpoint/2010/main" val="30686297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6C97FB1-EE8C-4614-AC8A-018C352F359D}"/>
              </a:ext>
            </a:extLst>
          </p:cNvPr>
          <p:cNvSpPr>
            <a:spLocks noGrp="1"/>
          </p:cNvSpPr>
          <p:nvPr>
            <p:ph type="ftr" sz="quarter" idx="24"/>
          </p:nvPr>
        </p:nvSpPr>
        <p:spPr/>
        <p:txBody>
          <a:bodyPr/>
          <a:lstStyle/>
          <a:p>
            <a:r>
              <a:rPr lang="en-GB"/>
              <a:t>IBM Client Engineering / © 2021 IBM Corporation</a:t>
            </a:r>
            <a:endParaRPr lang="en-IT"/>
          </a:p>
        </p:txBody>
      </p:sp>
      <p:sp>
        <p:nvSpPr>
          <p:cNvPr id="5" name="Title 4">
            <a:extLst>
              <a:ext uri="{FF2B5EF4-FFF2-40B4-BE49-F238E27FC236}">
                <a16:creationId xmlns:a16="http://schemas.microsoft.com/office/drawing/2014/main" id="{708F53C1-3961-46ED-84CA-8679B5E400FA}"/>
              </a:ext>
            </a:extLst>
          </p:cNvPr>
          <p:cNvSpPr>
            <a:spLocks noGrp="1"/>
          </p:cNvSpPr>
          <p:nvPr>
            <p:ph type="title"/>
          </p:nvPr>
        </p:nvSpPr>
        <p:spPr>
          <a:xfrm>
            <a:off x="246062" y="243376"/>
            <a:ext cx="4097338" cy="346249"/>
          </a:xfrm>
        </p:spPr>
        <p:txBody>
          <a:bodyPr/>
          <a:lstStyle/>
          <a:p>
            <a:r>
              <a:rPr lang="fr-FR" dirty="0" err="1"/>
              <a:t>What</a:t>
            </a:r>
            <a:r>
              <a:rPr lang="fr-FR" dirty="0"/>
              <a:t> </a:t>
            </a:r>
            <a:r>
              <a:rPr lang="fr-FR" dirty="0" err="1"/>
              <a:t>is</a:t>
            </a:r>
            <a:r>
              <a:rPr lang="fr-FR" dirty="0"/>
              <a:t> </a:t>
            </a:r>
            <a:r>
              <a:rPr lang="fr-FR" dirty="0" err="1"/>
              <a:t>Tekton</a:t>
            </a:r>
            <a:r>
              <a:rPr lang="fr-FR" dirty="0"/>
              <a:t>?</a:t>
            </a:r>
          </a:p>
        </p:txBody>
      </p:sp>
      <p:pic>
        <p:nvPicPr>
          <p:cNvPr id="6" name="Picture 5">
            <a:extLst>
              <a:ext uri="{FF2B5EF4-FFF2-40B4-BE49-F238E27FC236}">
                <a16:creationId xmlns:a16="http://schemas.microsoft.com/office/drawing/2014/main" id="{842E833E-11C6-41DC-AA38-275A808F13FD}"/>
              </a:ext>
            </a:extLst>
          </p:cNvPr>
          <p:cNvPicPr>
            <a:picLocks noChangeAspect="1"/>
          </p:cNvPicPr>
          <p:nvPr/>
        </p:nvPicPr>
        <p:blipFill>
          <a:blip r:embed="rId2"/>
          <a:stretch>
            <a:fillRect/>
          </a:stretch>
        </p:blipFill>
        <p:spPr>
          <a:xfrm>
            <a:off x="232424" y="1187190"/>
            <a:ext cx="2166151" cy="1884783"/>
          </a:xfrm>
          <a:prstGeom prst="rect">
            <a:avLst/>
          </a:prstGeom>
        </p:spPr>
      </p:pic>
      <p:sp>
        <p:nvSpPr>
          <p:cNvPr id="7" name="Text Placeholder 2">
            <a:extLst>
              <a:ext uri="{FF2B5EF4-FFF2-40B4-BE49-F238E27FC236}">
                <a16:creationId xmlns:a16="http://schemas.microsoft.com/office/drawing/2014/main" id="{2425F2C3-3C0A-48A5-860D-F5FE0CEEB4CC}"/>
              </a:ext>
            </a:extLst>
          </p:cNvPr>
          <p:cNvSpPr txBox="1">
            <a:spLocks/>
          </p:cNvSpPr>
          <p:nvPr/>
        </p:nvSpPr>
        <p:spPr>
          <a:xfrm>
            <a:off x="4887279" y="1103165"/>
            <a:ext cx="3301003" cy="3602379"/>
          </a:xfrm>
          <a:prstGeom prst="rect">
            <a:avLst/>
          </a:prstGeom>
        </p:spPr>
        <p:txBody>
          <a:bodyPr/>
          <a:lstStyle>
            <a:lvl1pPr marL="0" indent="0" algn="l" rtl="0" eaLnBrk="1" fontAlgn="base" hangingPunct="1">
              <a:lnSpc>
                <a:spcPct val="100000"/>
              </a:lnSpc>
              <a:spcBef>
                <a:spcPts val="1100"/>
              </a:spcBef>
              <a:spcAft>
                <a:spcPct val="0"/>
              </a:spcAft>
              <a:buClr>
                <a:schemeClr val="tx1"/>
              </a:buClr>
              <a:buSzPct val="90000"/>
              <a:buFont typeface="Wingdings"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tx1"/>
              </a:buClr>
              <a:buSzPct val="100000"/>
              <a:buFont typeface="Arial" panose="020B0604020202020204" pitchFamily="34" charset="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tx1"/>
              </a:buClr>
              <a:buSzPct val="100000"/>
              <a:buFont typeface=".AppleSystemUIFont" charset="-120"/>
              <a:buChar char="–"/>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tx1"/>
              </a:buClr>
              <a:buFont typeface=".AppleSystemUIFont" charset="-120"/>
              <a:buChar char="»"/>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marL="171450" indent="-171450" defTabSz="342900">
              <a:spcBef>
                <a:spcPts val="0"/>
              </a:spcBef>
              <a:buFont typeface="Arial" panose="020B0604020202020204" pitchFamily="34" charset="0"/>
              <a:buChar char="•"/>
              <a:defRPr/>
            </a:pPr>
            <a:r>
              <a:rPr lang="en-US" sz="1800" kern="1200" dirty="0">
                <a:solidFill>
                  <a:schemeClr val="bg1"/>
                </a:solidFill>
                <a:latin typeface="IBM Plex Sans"/>
              </a:rPr>
              <a:t>Kubernetes-native open-source framework for creating continuous integration and delivery (CI/CD) systems</a:t>
            </a:r>
            <a:endParaRPr lang="en-US" sz="1800" i="1" kern="1200" dirty="0">
              <a:solidFill>
                <a:schemeClr val="bg1"/>
              </a:solidFill>
              <a:latin typeface="IBM Plex Sans"/>
            </a:endParaRPr>
          </a:p>
          <a:p>
            <a:pPr marL="171450" indent="-171450" defTabSz="342900">
              <a:spcBef>
                <a:spcPts val="0"/>
              </a:spcBef>
              <a:buFont typeface="Arial" panose="020B0604020202020204" pitchFamily="34" charset="0"/>
              <a:buChar char="•"/>
              <a:defRPr/>
            </a:pPr>
            <a:endParaRPr lang="en-GB" sz="1800" kern="1200" dirty="0">
              <a:solidFill>
                <a:schemeClr val="bg1"/>
              </a:solidFill>
              <a:latin typeface="IBM Plex Sans"/>
            </a:endParaRPr>
          </a:p>
          <a:p>
            <a:pPr marL="171450" indent="-171450" defTabSz="342900">
              <a:spcBef>
                <a:spcPts val="0"/>
              </a:spcBef>
              <a:buFont typeface="Arial" panose="020B0604020202020204" pitchFamily="34" charset="0"/>
              <a:buChar char="•"/>
              <a:defRPr/>
            </a:pPr>
            <a:r>
              <a:rPr lang="en-GB" sz="1800" kern="1200" dirty="0">
                <a:solidFill>
                  <a:schemeClr val="bg1"/>
                </a:solidFill>
                <a:latin typeface="IBM Plex Sans"/>
              </a:rPr>
              <a:t>Donated to the CDF</a:t>
            </a:r>
          </a:p>
          <a:p>
            <a:pPr marL="171450" indent="-171450" defTabSz="342900">
              <a:spcBef>
                <a:spcPts val="0"/>
              </a:spcBef>
              <a:buFont typeface="Arial" panose="020B0604020202020204" pitchFamily="34" charset="0"/>
              <a:buChar char="•"/>
              <a:defRPr/>
            </a:pPr>
            <a:r>
              <a:rPr lang="en-GB" sz="1800" kern="1200" dirty="0">
                <a:solidFill>
                  <a:schemeClr val="bg1"/>
                </a:solidFill>
                <a:latin typeface="IBM Plex Sans"/>
              </a:rPr>
              <a:t>Group effort, with </a:t>
            </a:r>
            <a:r>
              <a:rPr lang="en-GB" sz="1800" u="sng" kern="1200" dirty="0">
                <a:solidFill>
                  <a:schemeClr val="bg1"/>
                </a:solidFill>
                <a:latin typeface="IBM Plex Sans"/>
                <a:hlinkClick r:id="rId3">
                  <a:extLst>
                    <a:ext uri="{A12FA001-AC4F-418D-AE19-62706E023703}">
                      <ahyp:hlinkClr xmlns:ahyp="http://schemas.microsoft.com/office/drawing/2018/hyperlinkcolor" val="tx"/>
                    </a:ext>
                  </a:extLst>
                </a:hlinkClick>
              </a:rPr>
              <a:t>contributors from more than 150 companies</a:t>
            </a:r>
            <a:r>
              <a:rPr lang="en-GB" sz="1800" kern="1200" dirty="0">
                <a:solidFill>
                  <a:schemeClr val="bg1"/>
                </a:solidFill>
                <a:latin typeface="IBM Plex Sans"/>
              </a:rPr>
              <a:t>!</a:t>
            </a:r>
          </a:p>
          <a:p>
            <a:pPr defTabSz="914400"/>
            <a:endParaRPr lang="en-FR" sz="1800" kern="0" dirty="0">
              <a:solidFill>
                <a:schemeClr val="bg1"/>
              </a:solidFill>
            </a:endParaRPr>
          </a:p>
        </p:txBody>
      </p:sp>
      <p:pic>
        <p:nvPicPr>
          <p:cNvPr id="8" name="Picture 7">
            <a:extLst>
              <a:ext uri="{FF2B5EF4-FFF2-40B4-BE49-F238E27FC236}">
                <a16:creationId xmlns:a16="http://schemas.microsoft.com/office/drawing/2014/main" id="{D9288376-5108-42DB-B7CF-298A24D48925}"/>
              </a:ext>
            </a:extLst>
          </p:cNvPr>
          <p:cNvPicPr>
            <a:picLocks noChangeAspect="1"/>
          </p:cNvPicPr>
          <p:nvPr/>
        </p:nvPicPr>
        <p:blipFill>
          <a:blip r:embed="rId4"/>
          <a:stretch>
            <a:fillRect/>
          </a:stretch>
        </p:blipFill>
        <p:spPr>
          <a:xfrm>
            <a:off x="1747809" y="3467150"/>
            <a:ext cx="2824191" cy="1238394"/>
          </a:xfrm>
          <a:prstGeom prst="rect">
            <a:avLst/>
          </a:prstGeom>
          <a:ln>
            <a:solidFill>
              <a:schemeClr val="tx1"/>
            </a:solidFill>
          </a:ln>
        </p:spPr>
      </p:pic>
    </p:spTree>
    <p:extLst>
      <p:ext uri="{BB962C8B-B14F-4D97-AF65-F5344CB8AC3E}">
        <p14:creationId xmlns:p14="http://schemas.microsoft.com/office/powerpoint/2010/main" val="1445221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B8AE479-9B54-4B5B-9D27-0DE119087D92}"/>
              </a:ext>
            </a:extLst>
          </p:cNvPr>
          <p:cNvSpPr>
            <a:spLocks noGrp="1"/>
          </p:cNvSpPr>
          <p:nvPr>
            <p:ph type="ftr" sz="quarter" idx="24"/>
          </p:nvPr>
        </p:nvSpPr>
        <p:spPr/>
        <p:txBody>
          <a:bodyPr/>
          <a:lstStyle/>
          <a:p>
            <a:r>
              <a:rPr lang="en-GB"/>
              <a:t>IBM Client Engineering / © 2021 IBM Corporation</a:t>
            </a:r>
            <a:endParaRPr lang="en-IT"/>
          </a:p>
        </p:txBody>
      </p:sp>
      <p:sp>
        <p:nvSpPr>
          <p:cNvPr id="5" name="Title 4">
            <a:extLst>
              <a:ext uri="{FF2B5EF4-FFF2-40B4-BE49-F238E27FC236}">
                <a16:creationId xmlns:a16="http://schemas.microsoft.com/office/drawing/2014/main" id="{0E89A11D-0837-4440-9DA1-18FE08CB4BB4}"/>
              </a:ext>
            </a:extLst>
          </p:cNvPr>
          <p:cNvSpPr>
            <a:spLocks noGrp="1"/>
          </p:cNvSpPr>
          <p:nvPr>
            <p:ph type="title"/>
          </p:nvPr>
        </p:nvSpPr>
        <p:spPr>
          <a:xfrm>
            <a:off x="372811" y="2073182"/>
            <a:ext cx="8599175" cy="346249"/>
          </a:xfrm>
        </p:spPr>
        <p:txBody>
          <a:bodyPr/>
          <a:lstStyle/>
          <a:p>
            <a:r>
              <a:rPr lang="en-US" dirty="0"/>
              <a:t>What concepts does </a:t>
            </a:r>
            <a:r>
              <a:rPr lang="en-US" dirty="0" err="1"/>
              <a:t>Tekton</a:t>
            </a:r>
            <a:r>
              <a:rPr lang="en-US" dirty="0"/>
              <a:t> introduce?</a:t>
            </a:r>
            <a:endParaRPr lang="fr-FR" dirty="0"/>
          </a:p>
        </p:txBody>
      </p:sp>
    </p:spTree>
    <p:extLst>
      <p:ext uri="{BB962C8B-B14F-4D97-AF65-F5344CB8AC3E}">
        <p14:creationId xmlns:p14="http://schemas.microsoft.com/office/powerpoint/2010/main" val="2978419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9800C1B-AA3F-4CA9-BC42-3C7AA7573B6A}"/>
              </a:ext>
            </a:extLst>
          </p:cNvPr>
          <p:cNvSpPr>
            <a:spLocks noGrp="1"/>
          </p:cNvSpPr>
          <p:nvPr>
            <p:ph type="ftr" sz="quarter" idx="24"/>
          </p:nvPr>
        </p:nvSpPr>
        <p:spPr/>
        <p:txBody>
          <a:bodyPr/>
          <a:lstStyle/>
          <a:p>
            <a:r>
              <a:rPr lang="en-GB"/>
              <a:t>IBM Client Engineering / © 2021 IBM Corporation</a:t>
            </a:r>
            <a:endParaRPr lang="en-IT"/>
          </a:p>
        </p:txBody>
      </p:sp>
      <p:sp>
        <p:nvSpPr>
          <p:cNvPr id="5" name="Title 4">
            <a:extLst>
              <a:ext uri="{FF2B5EF4-FFF2-40B4-BE49-F238E27FC236}">
                <a16:creationId xmlns:a16="http://schemas.microsoft.com/office/drawing/2014/main" id="{88DA54FC-3B49-48D5-BCD9-08A12EB33A4B}"/>
              </a:ext>
            </a:extLst>
          </p:cNvPr>
          <p:cNvSpPr>
            <a:spLocks noGrp="1"/>
          </p:cNvSpPr>
          <p:nvPr>
            <p:ph type="title"/>
          </p:nvPr>
        </p:nvSpPr>
        <p:spPr>
          <a:xfrm>
            <a:off x="246062" y="243376"/>
            <a:ext cx="4097338" cy="346249"/>
          </a:xfrm>
        </p:spPr>
        <p:txBody>
          <a:bodyPr/>
          <a:lstStyle/>
          <a:p>
            <a:r>
              <a:rPr lang="fr-FR" dirty="0" err="1"/>
              <a:t>Tekton</a:t>
            </a:r>
            <a:r>
              <a:rPr lang="fr-FR" dirty="0"/>
              <a:t> concepts</a:t>
            </a:r>
          </a:p>
        </p:txBody>
      </p:sp>
      <p:pic>
        <p:nvPicPr>
          <p:cNvPr id="7" name="Picture 6">
            <a:extLst>
              <a:ext uri="{FF2B5EF4-FFF2-40B4-BE49-F238E27FC236}">
                <a16:creationId xmlns:a16="http://schemas.microsoft.com/office/drawing/2014/main" id="{CC1E54D6-B555-4338-B4C7-6E1A4CFFABD3}"/>
              </a:ext>
            </a:extLst>
          </p:cNvPr>
          <p:cNvPicPr>
            <a:picLocks noChangeAspect="1"/>
          </p:cNvPicPr>
          <p:nvPr/>
        </p:nvPicPr>
        <p:blipFill>
          <a:blip r:embed="rId2"/>
          <a:stretch>
            <a:fillRect/>
          </a:stretch>
        </p:blipFill>
        <p:spPr>
          <a:xfrm>
            <a:off x="604320" y="783566"/>
            <a:ext cx="4825306" cy="3820034"/>
          </a:xfrm>
          <a:prstGeom prst="rect">
            <a:avLst/>
          </a:prstGeom>
        </p:spPr>
      </p:pic>
      <p:pic>
        <p:nvPicPr>
          <p:cNvPr id="8" name="Picture 7">
            <a:extLst>
              <a:ext uri="{FF2B5EF4-FFF2-40B4-BE49-F238E27FC236}">
                <a16:creationId xmlns:a16="http://schemas.microsoft.com/office/drawing/2014/main" id="{DB68F2FA-C75E-4C6E-94FE-EF721975CBAD}"/>
              </a:ext>
            </a:extLst>
          </p:cNvPr>
          <p:cNvPicPr>
            <a:picLocks noChangeAspect="1"/>
          </p:cNvPicPr>
          <p:nvPr/>
        </p:nvPicPr>
        <p:blipFill>
          <a:blip r:embed="rId3"/>
          <a:stretch>
            <a:fillRect/>
          </a:stretch>
        </p:blipFill>
        <p:spPr>
          <a:xfrm>
            <a:off x="5622201" y="2207557"/>
            <a:ext cx="3304515" cy="728386"/>
          </a:xfrm>
          <a:prstGeom prst="rect">
            <a:avLst/>
          </a:prstGeom>
        </p:spPr>
      </p:pic>
    </p:spTree>
    <p:extLst>
      <p:ext uri="{BB962C8B-B14F-4D97-AF65-F5344CB8AC3E}">
        <p14:creationId xmlns:p14="http://schemas.microsoft.com/office/powerpoint/2010/main" val="1987594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6C03776-9034-4BF7-8105-C2125BF61E41}"/>
              </a:ext>
            </a:extLst>
          </p:cNvPr>
          <p:cNvSpPr>
            <a:spLocks noGrp="1"/>
          </p:cNvSpPr>
          <p:nvPr>
            <p:ph type="ftr" sz="quarter" idx="24"/>
          </p:nvPr>
        </p:nvSpPr>
        <p:spPr/>
        <p:txBody>
          <a:bodyPr/>
          <a:lstStyle/>
          <a:p>
            <a:r>
              <a:rPr lang="en-GB"/>
              <a:t>IBM Client Engineering / © 2021 IBM Corporation</a:t>
            </a:r>
            <a:endParaRPr lang="en-IT"/>
          </a:p>
        </p:txBody>
      </p:sp>
      <p:sp>
        <p:nvSpPr>
          <p:cNvPr id="4" name="Content Placeholder 3">
            <a:extLst>
              <a:ext uri="{FF2B5EF4-FFF2-40B4-BE49-F238E27FC236}">
                <a16:creationId xmlns:a16="http://schemas.microsoft.com/office/drawing/2014/main" id="{7F2D7910-DC3F-4D15-920B-CCDD76AE786F}"/>
              </a:ext>
            </a:extLst>
          </p:cNvPr>
          <p:cNvSpPr>
            <a:spLocks noGrp="1"/>
          </p:cNvSpPr>
          <p:nvPr>
            <p:ph sz="quarter" idx="26"/>
          </p:nvPr>
        </p:nvSpPr>
        <p:spPr/>
        <p:txBody>
          <a:bodyPr/>
          <a:lstStyle/>
          <a:p>
            <a:endParaRPr lang="fr-FR"/>
          </a:p>
        </p:txBody>
      </p:sp>
      <p:sp>
        <p:nvSpPr>
          <p:cNvPr id="5" name="Title 4">
            <a:extLst>
              <a:ext uri="{FF2B5EF4-FFF2-40B4-BE49-F238E27FC236}">
                <a16:creationId xmlns:a16="http://schemas.microsoft.com/office/drawing/2014/main" id="{6DE90991-8A23-45D4-BD99-CFD5E06DFC2E}"/>
              </a:ext>
            </a:extLst>
          </p:cNvPr>
          <p:cNvSpPr>
            <a:spLocks noGrp="1"/>
          </p:cNvSpPr>
          <p:nvPr>
            <p:ph type="title"/>
          </p:nvPr>
        </p:nvSpPr>
        <p:spPr>
          <a:xfrm>
            <a:off x="246062" y="243376"/>
            <a:ext cx="4097338" cy="346249"/>
          </a:xfrm>
        </p:spPr>
        <p:txBody>
          <a:bodyPr/>
          <a:lstStyle/>
          <a:p>
            <a:r>
              <a:rPr lang="fr-FR" dirty="0" err="1"/>
              <a:t>Step</a:t>
            </a:r>
            <a:endParaRPr lang="fr-FR" dirty="0"/>
          </a:p>
        </p:txBody>
      </p:sp>
      <p:pic>
        <p:nvPicPr>
          <p:cNvPr id="6" name="Picture 5">
            <a:extLst>
              <a:ext uri="{FF2B5EF4-FFF2-40B4-BE49-F238E27FC236}">
                <a16:creationId xmlns:a16="http://schemas.microsoft.com/office/drawing/2014/main" id="{3D363512-8045-40DF-887D-A43057ECF8B4}"/>
              </a:ext>
            </a:extLst>
          </p:cNvPr>
          <p:cNvPicPr>
            <a:picLocks noChangeAspect="1"/>
          </p:cNvPicPr>
          <p:nvPr/>
        </p:nvPicPr>
        <p:blipFill>
          <a:blip r:embed="rId3"/>
          <a:stretch>
            <a:fillRect/>
          </a:stretch>
        </p:blipFill>
        <p:spPr>
          <a:xfrm>
            <a:off x="4508616" y="1042419"/>
            <a:ext cx="4389336" cy="3868404"/>
          </a:xfrm>
          <a:prstGeom prst="rect">
            <a:avLst/>
          </a:prstGeom>
        </p:spPr>
      </p:pic>
      <p:pic>
        <p:nvPicPr>
          <p:cNvPr id="8" name="Picture 2">
            <a:extLst>
              <a:ext uri="{FF2B5EF4-FFF2-40B4-BE49-F238E27FC236}">
                <a16:creationId xmlns:a16="http://schemas.microsoft.com/office/drawing/2014/main" id="{043141CC-7098-4BCD-9434-8849ADF95C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8363" y="1225943"/>
            <a:ext cx="2079210" cy="2079210"/>
          </a:xfrm>
          <a:prstGeom prst="rect">
            <a:avLst/>
          </a:prstGeom>
          <a:noFill/>
          <a:extLst>
            <a:ext uri="{909E8E84-426E-40DD-AFC4-6F175D3DCCD1}">
              <a14:hiddenFill xmlns:a14="http://schemas.microsoft.com/office/drawing/2010/main">
                <a:solidFill>
                  <a:srgbClr val="FFFFFF"/>
                </a:solidFill>
              </a14:hiddenFill>
            </a:ext>
          </a:extLst>
        </p:spPr>
      </p:pic>
      <p:sp>
        <p:nvSpPr>
          <p:cNvPr id="9" name="Equal 4">
            <a:extLst>
              <a:ext uri="{FF2B5EF4-FFF2-40B4-BE49-F238E27FC236}">
                <a16:creationId xmlns:a16="http://schemas.microsoft.com/office/drawing/2014/main" id="{EC11F7CB-A1D9-4AB6-A6AF-35E413B4FE00}"/>
              </a:ext>
            </a:extLst>
          </p:cNvPr>
          <p:cNvSpPr/>
          <p:nvPr/>
        </p:nvSpPr>
        <p:spPr>
          <a:xfrm flipV="1">
            <a:off x="2100846" y="3458778"/>
            <a:ext cx="229254" cy="173124"/>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en-US" sz="1200">
              <a:solidFill>
                <a:srgbClr val="FFFFFF"/>
              </a:solidFill>
              <a:latin typeface="IBM Plex Sans"/>
              <a:sym typeface="Helvetica Light"/>
            </a:endParaRPr>
          </a:p>
        </p:txBody>
      </p:sp>
      <p:sp>
        <p:nvSpPr>
          <p:cNvPr id="10" name="TextBox 9">
            <a:extLst>
              <a:ext uri="{FF2B5EF4-FFF2-40B4-BE49-F238E27FC236}">
                <a16:creationId xmlns:a16="http://schemas.microsoft.com/office/drawing/2014/main" id="{03574CB0-46F2-4B00-BE7E-DCEBE82818D1}"/>
              </a:ext>
            </a:extLst>
          </p:cNvPr>
          <p:cNvSpPr txBox="1"/>
          <p:nvPr/>
        </p:nvSpPr>
        <p:spPr>
          <a:xfrm>
            <a:off x="1358363" y="3412612"/>
            <a:ext cx="655085" cy="323165"/>
          </a:xfrm>
          <a:prstGeom prst="rect">
            <a:avLst/>
          </a:prstGeom>
          <a:noFill/>
        </p:spPr>
        <p:txBody>
          <a:bodyPr wrap="square" rtlCol="0">
            <a:spAutoFit/>
          </a:bodyPr>
          <a:lstStyle/>
          <a:p>
            <a:pPr defTabSz="342900">
              <a:defRPr/>
            </a:pPr>
            <a:r>
              <a:rPr lang="en-US" sz="1500" b="1" dirty="0">
                <a:solidFill>
                  <a:srgbClr val="FFFFFF"/>
                </a:solidFill>
                <a:latin typeface="IBM Plex Sans"/>
                <a:sym typeface="Helvetica Light"/>
              </a:rPr>
              <a:t>Step</a:t>
            </a:r>
          </a:p>
        </p:txBody>
      </p:sp>
      <p:sp>
        <p:nvSpPr>
          <p:cNvPr id="11" name="TextBox 10">
            <a:extLst>
              <a:ext uri="{FF2B5EF4-FFF2-40B4-BE49-F238E27FC236}">
                <a16:creationId xmlns:a16="http://schemas.microsoft.com/office/drawing/2014/main" id="{65E7725F-A1C7-4087-8555-EBC469E76669}"/>
              </a:ext>
            </a:extLst>
          </p:cNvPr>
          <p:cNvSpPr txBox="1"/>
          <p:nvPr/>
        </p:nvSpPr>
        <p:spPr>
          <a:xfrm>
            <a:off x="2417498" y="3412612"/>
            <a:ext cx="1114372" cy="323165"/>
          </a:xfrm>
          <a:prstGeom prst="rect">
            <a:avLst/>
          </a:prstGeom>
          <a:noFill/>
        </p:spPr>
        <p:txBody>
          <a:bodyPr wrap="square" rtlCol="0">
            <a:spAutoFit/>
          </a:bodyPr>
          <a:lstStyle/>
          <a:p>
            <a:pPr defTabSz="342900">
              <a:defRPr/>
            </a:pPr>
            <a:r>
              <a:rPr lang="en-US" sz="1500" b="1" dirty="0">
                <a:solidFill>
                  <a:srgbClr val="FFFFFF"/>
                </a:solidFill>
                <a:latin typeface="IBM Plex Sans"/>
                <a:sym typeface="Helvetica Light"/>
              </a:rPr>
              <a:t>Container</a:t>
            </a:r>
          </a:p>
        </p:txBody>
      </p:sp>
    </p:spTree>
    <p:extLst>
      <p:ext uri="{BB962C8B-B14F-4D97-AF65-F5344CB8AC3E}">
        <p14:creationId xmlns:p14="http://schemas.microsoft.com/office/powerpoint/2010/main" val="302967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CD80E29-7E32-4F89-8C74-1B78A996FE67}"/>
              </a:ext>
            </a:extLst>
          </p:cNvPr>
          <p:cNvSpPr>
            <a:spLocks noGrp="1"/>
          </p:cNvSpPr>
          <p:nvPr>
            <p:ph type="ftr" sz="quarter" idx="24"/>
          </p:nvPr>
        </p:nvSpPr>
        <p:spPr/>
        <p:txBody>
          <a:bodyPr/>
          <a:lstStyle/>
          <a:p>
            <a:r>
              <a:rPr lang="en-GB"/>
              <a:t>IBM Client Engineering / © 2021 IBM Corporation</a:t>
            </a:r>
            <a:endParaRPr lang="en-IT"/>
          </a:p>
        </p:txBody>
      </p:sp>
      <p:sp>
        <p:nvSpPr>
          <p:cNvPr id="4" name="Content Placeholder 3">
            <a:extLst>
              <a:ext uri="{FF2B5EF4-FFF2-40B4-BE49-F238E27FC236}">
                <a16:creationId xmlns:a16="http://schemas.microsoft.com/office/drawing/2014/main" id="{9C0294A0-3A7F-456D-A4A6-981ECC2D9401}"/>
              </a:ext>
            </a:extLst>
          </p:cNvPr>
          <p:cNvSpPr>
            <a:spLocks noGrp="1"/>
          </p:cNvSpPr>
          <p:nvPr>
            <p:ph sz="quarter" idx="26"/>
          </p:nvPr>
        </p:nvSpPr>
        <p:spPr/>
        <p:txBody>
          <a:bodyPr/>
          <a:lstStyle/>
          <a:p>
            <a:endParaRPr lang="fr-FR"/>
          </a:p>
        </p:txBody>
      </p:sp>
      <p:sp>
        <p:nvSpPr>
          <p:cNvPr id="5" name="Title 4">
            <a:extLst>
              <a:ext uri="{FF2B5EF4-FFF2-40B4-BE49-F238E27FC236}">
                <a16:creationId xmlns:a16="http://schemas.microsoft.com/office/drawing/2014/main" id="{C32F20B7-A4D6-4321-BB6F-B2FDE8E10013}"/>
              </a:ext>
            </a:extLst>
          </p:cNvPr>
          <p:cNvSpPr>
            <a:spLocks noGrp="1"/>
          </p:cNvSpPr>
          <p:nvPr>
            <p:ph type="title"/>
          </p:nvPr>
        </p:nvSpPr>
        <p:spPr>
          <a:xfrm>
            <a:off x="246062" y="243376"/>
            <a:ext cx="4097338" cy="346249"/>
          </a:xfrm>
        </p:spPr>
        <p:txBody>
          <a:bodyPr/>
          <a:lstStyle/>
          <a:p>
            <a:r>
              <a:rPr lang="fr-FR" dirty="0" err="1"/>
              <a:t>Task</a:t>
            </a:r>
            <a:endParaRPr lang="fr-FR" dirty="0"/>
          </a:p>
        </p:txBody>
      </p:sp>
      <p:sp>
        <p:nvSpPr>
          <p:cNvPr id="6" name="Equal 4">
            <a:extLst>
              <a:ext uri="{FF2B5EF4-FFF2-40B4-BE49-F238E27FC236}">
                <a16:creationId xmlns:a16="http://schemas.microsoft.com/office/drawing/2014/main" id="{02B9BC2C-7223-4C21-A7C1-44E6EBDD54EE}"/>
              </a:ext>
            </a:extLst>
          </p:cNvPr>
          <p:cNvSpPr/>
          <p:nvPr/>
        </p:nvSpPr>
        <p:spPr>
          <a:xfrm flipV="1">
            <a:off x="2502509" y="3912659"/>
            <a:ext cx="211951" cy="173124"/>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endParaRPr lang="en-US">
              <a:solidFill>
                <a:srgbClr val="FFFFFF"/>
              </a:solidFill>
              <a:latin typeface="IBM Plex Sans"/>
              <a:sym typeface="Helvetica Light"/>
            </a:endParaRPr>
          </a:p>
        </p:txBody>
      </p:sp>
      <p:sp>
        <p:nvSpPr>
          <p:cNvPr id="7" name="TextBox 6">
            <a:extLst>
              <a:ext uri="{FF2B5EF4-FFF2-40B4-BE49-F238E27FC236}">
                <a16:creationId xmlns:a16="http://schemas.microsoft.com/office/drawing/2014/main" id="{4349122E-8568-4E8D-862B-D0E8B6D70987}"/>
              </a:ext>
            </a:extLst>
          </p:cNvPr>
          <p:cNvSpPr txBox="1"/>
          <p:nvPr/>
        </p:nvSpPr>
        <p:spPr>
          <a:xfrm>
            <a:off x="1799318" y="3854951"/>
            <a:ext cx="865569" cy="346249"/>
          </a:xfrm>
          <a:prstGeom prst="rect">
            <a:avLst/>
          </a:prstGeom>
          <a:noFill/>
        </p:spPr>
        <p:txBody>
          <a:bodyPr wrap="square" rtlCol="0">
            <a:spAutoFit/>
          </a:bodyPr>
          <a:lstStyle/>
          <a:p>
            <a:pPr defTabSz="342900">
              <a:defRPr/>
            </a:pPr>
            <a:r>
              <a:rPr lang="en-US" sz="1650" b="1" dirty="0">
                <a:solidFill>
                  <a:srgbClr val="FFFFFF"/>
                </a:solidFill>
                <a:latin typeface="IBM Plex Sans"/>
                <a:sym typeface="Helvetica Light"/>
              </a:rPr>
              <a:t>Task</a:t>
            </a:r>
          </a:p>
        </p:txBody>
      </p:sp>
      <p:sp>
        <p:nvSpPr>
          <p:cNvPr id="8" name="TextBox 7">
            <a:extLst>
              <a:ext uri="{FF2B5EF4-FFF2-40B4-BE49-F238E27FC236}">
                <a16:creationId xmlns:a16="http://schemas.microsoft.com/office/drawing/2014/main" id="{836A0CC2-0695-4302-B256-7B73838D4EA2}"/>
              </a:ext>
            </a:extLst>
          </p:cNvPr>
          <p:cNvSpPr txBox="1"/>
          <p:nvPr/>
        </p:nvSpPr>
        <p:spPr>
          <a:xfrm>
            <a:off x="2808006" y="3854951"/>
            <a:ext cx="689516" cy="346249"/>
          </a:xfrm>
          <a:prstGeom prst="rect">
            <a:avLst/>
          </a:prstGeom>
          <a:noFill/>
        </p:spPr>
        <p:txBody>
          <a:bodyPr wrap="square" rtlCol="0">
            <a:spAutoFit/>
          </a:bodyPr>
          <a:lstStyle/>
          <a:p>
            <a:pPr defTabSz="342900">
              <a:defRPr/>
            </a:pPr>
            <a:r>
              <a:rPr lang="en-US" sz="1650" b="1" dirty="0">
                <a:solidFill>
                  <a:srgbClr val="FFFFFF"/>
                </a:solidFill>
                <a:latin typeface="IBM Plex Sans"/>
                <a:sym typeface="Helvetica Light"/>
              </a:rPr>
              <a:t>Pod</a:t>
            </a:r>
          </a:p>
        </p:txBody>
      </p:sp>
      <p:pic>
        <p:nvPicPr>
          <p:cNvPr id="9" name="Picture 7">
            <a:extLst>
              <a:ext uri="{FF2B5EF4-FFF2-40B4-BE49-F238E27FC236}">
                <a16:creationId xmlns:a16="http://schemas.microsoft.com/office/drawing/2014/main" id="{37E8D494-1F1E-4E89-9D7A-F91F99A49350}"/>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99297" y="1868805"/>
            <a:ext cx="1698225" cy="165178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a:extLst>
              <a:ext uri="{FF2B5EF4-FFF2-40B4-BE49-F238E27FC236}">
                <a16:creationId xmlns:a16="http://schemas.microsoft.com/office/drawing/2014/main" id="{748E0ED4-E656-4D09-9CA0-3734926D56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6076" y="2661777"/>
            <a:ext cx="463146" cy="46314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53B67CD4-FB01-440B-A178-345188EB48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2326" y="2661777"/>
            <a:ext cx="463146" cy="46314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a:extLst>
              <a:ext uri="{FF2B5EF4-FFF2-40B4-BE49-F238E27FC236}">
                <a16:creationId xmlns:a16="http://schemas.microsoft.com/office/drawing/2014/main" id="{8F570780-71E7-47C8-A57D-9BA7729201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0768" y="2661777"/>
            <a:ext cx="463146" cy="463146"/>
          </a:xfrm>
          <a:prstGeom prst="rect">
            <a:avLst/>
          </a:prstGeom>
          <a:noFill/>
          <a:extLst>
            <a:ext uri="{909E8E84-426E-40DD-AFC4-6F175D3DCCD1}">
              <a14:hiddenFill xmlns:a14="http://schemas.microsoft.com/office/drawing/2010/main">
                <a:solidFill>
                  <a:srgbClr val="FFFFFF"/>
                </a:solidFill>
              </a14:hiddenFill>
            </a:ext>
          </a:extLst>
        </p:spPr>
      </p:pic>
      <p:sp>
        <p:nvSpPr>
          <p:cNvPr id="13" name="Can 10">
            <a:extLst>
              <a:ext uri="{FF2B5EF4-FFF2-40B4-BE49-F238E27FC236}">
                <a16:creationId xmlns:a16="http://schemas.microsoft.com/office/drawing/2014/main" id="{460634F5-9C7F-4B67-987B-622CDE3A621D}"/>
              </a:ext>
            </a:extLst>
          </p:cNvPr>
          <p:cNvSpPr/>
          <p:nvPr/>
        </p:nvSpPr>
        <p:spPr>
          <a:xfrm>
            <a:off x="1994382" y="2297459"/>
            <a:ext cx="1266444" cy="364318"/>
          </a:xfrm>
          <a:prstGeom prst="can">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defRPr/>
            </a:pPr>
            <a:r>
              <a:rPr lang="en-US" sz="525" dirty="0">
                <a:solidFill>
                  <a:srgbClr val="0065C1">
                    <a:lumMod val="75000"/>
                  </a:srgbClr>
                </a:solidFill>
                <a:latin typeface="IBM Plex Sans"/>
                <a:sym typeface="Helvetica Light"/>
              </a:rPr>
              <a:t>Tekton Internal Workspace</a:t>
            </a:r>
          </a:p>
          <a:p>
            <a:pPr algn="ctr" defTabSz="342900">
              <a:defRPr/>
            </a:pPr>
            <a:r>
              <a:rPr lang="en-US" sz="525" dirty="0">
                <a:solidFill>
                  <a:srgbClr val="0065C1">
                    <a:lumMod val="75000"/>
                  </a:srgbClr>
                </a:solidFill>
                <a:latin typeface="IBM Plex Sans"/>
                <a:sym typeface="Helvetica Light"/>
              </a:rPr>
              <a:t>/workspace</a:t>
            </a:r>
          </a:p>
        </p:txBody>
      </p:sp>
      <p:sp>
        <p:nvSpPr>
          <p:cNvPr id="14" name="TextBox 13">
            <a:extLst>
              <a:ext uri="{FF2B5EF4-FFF2-40B4-BE49-F238E27FC236}">
                <a16:creationId xmlns:a16="http://schemas.microsoft.com/office/drawing/2014/main" id="{3415F5FD-0D47-407E-B611-4B01710120D7}"/>
              </a:ext>
            </a:extLst>
          </p:cNvPr>
          <p:cNvSpPr txBox="1"/>
          <p:nvPr/>
        </p:nvSpPr>
        <p:spPr>
          <a:xfrm>
            <a:off x="1970267" y="3093892"/>
            <a:ext cx="1335186" cy="173124"/>
          </a:xfrm>
          <a:prstGeom prst="rect">
            <a:avLst/>
          </a:prstGeom>
          <a:noFill/>
        </p:spPr>
        <p:txBody>
          <a:bodyPr wrap="square" rtlCol="0">
            <a:spAutoFit/>
          </a:bodyPr>
          <a:lstStyle/>
          <a:p>
            <a:pPr algn="ctr" defTabSz="342900">
              <a:defRPr/>
            </a:pPr>
            <a:r>
              <a:rPr lang="en-US" sz="525" dirty="0">
                <a:solidFill>
                  <a:srgbClr val="242127"/>
                </a:solidFill>
                <a:latin typeface="IBM Plex Sans"/>
                <a:sym typeface="Helvetica Light"/>
              </a:rPr>
              <a:t>sequence of steps</a:t>
            </a:r>
          </a:p>
        </p:txBody>
      </p:sp>
      <p:pic>
        <p:nvPicPr>
          <p:cNvPr id="15" name="Picture 14">
            <a:extLst>
              <a:ext uri="{FF2B5EF4-FFF2-40B4-BE49-F238E27FC236}">
                <a16:creationId xmlns:a16="http://schemas.microsoft.com/office/drawing/2014/main" id="{73478FF1-0381-4554-B019-2EF53FC4EE2E}"/>
              </a:ext>
            </a:extLst>
          </p:cNvPr>
          <p:cNvPicPr>
            <a:picLocks noChangeAspect="1"/>
          </p:cNvPicPr>
          <p:nvPr/>
        </p:nvPicPr>
        <p:blipFill>
          <a:blip r:embed="rId4"/>
          <a:stretch>
            <a:fillRect/>
          </a:stretch>
        </p:blipFill>
        <p:spPr>
          <a:xfrm>
            <a:off x="4563010" y="1184129"/>
            <a:ext cx="4248481" cy="3744266"/>
          </a:xfrm>
          <a:prstGeom prst="rect">
            <a:avLst/>
          </a:prstGeom>
          <a:ln w="57150">
            <a:solidFill>
              <a:srgbClr val="FF0000"/>
            </a:solidFill>
          </a:ln>
        </p:spPr>
      </p:pic>
      <p:sp>
        <p:nvSpPr>
          <p:cNvPr id="16" name="Rectangle 15">
            <a:extLst>
              <a:ext uri="{FF2B5EF4-FFF2-40B4-BE49-F238E27FC236}">
                <a16:creationId xmlns:a16="http://schemas.microsoft.com/office/drawing/2014/main" id="{10569411-9CC3-4A5B-94A0-EB3E470C0277}"/>
              </a:ext>
            </a:extLst>
          </p:cNvPr>
          <p:cNvSpPr/>
          <p:nvPr/>
        </p:nvSpPr>
        <p:spPr>
          <a:xfrm>
            <a:off x="4972562" y="1387725"/>
            <a:ext cx="389498" cy="261850"/>
          </a:xfrm>
          <a:prstGeom prst="rect">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spTree>
    <p:extLst>
      <p:ext uri="{BB962C8B-B14F-4D97-AF65-F5344CB8AC3E}">
        <p14:creationId xmlns:p14="http://schemas.microsoft.com/office/powerpoint/2010/main" val="3830411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DC96D85-7AD4-4E62-8D9C-237ABD0AB26B}"/>
              </a:ext>
            </a:extLst>
          </p:cNvPr>
          <p:cNvSpPr>
            <a:spLocks noGrp="1"/>
          </p:cNvSpPr>
          <p:nvPr>
            <p:ph type="ftr" sz="quarter" idx="24"/>
          </p:nvPr>
        </p:nvSpPr>
        <p:spPr/>
        <p:txBody>
          <a:bodyPr/>
          <a:lstStyle/>
          <a:p>
            <a:r>
              <a:rPr lang="en-GB"/>
              <a:t>IBM Client Engineering / © 2021 IBM Corporation</a:t>
            </a:r>
            <a:endParaRPr lang="en-IT"/>
          </a:p>
        </p:txBody>
      </p:sp>
      <p:sp>
        <p:nvSpPr>
          <p:cNvPr id="5" name="Title 4">
            <a:extLst>
              <a:ext uri="{FF2B5EF4-FFF2-40B4-BE49-F238E27FC236}">
                <a16:creationId xmlns:a16="http://schemas.microsoft.com/office/drawing/2014/main" id="{6C440D9C-CF07-4B7F-B5D3-BDCF49835FCE}"/>
              </a:ext>
            </a:extLst>
          </p:cNvPr>
          <p:cNvSpPr>
            <a:spLocks noGrp="1"/>
          </p:cNvSpPr>
          <p:nvPr>
            <p:ph type="title"/>
          </p:nvPr>
        </p:nvSpPr>
        <p:spPr>
          <a:xfrm>
            <a:off x="246062" y="243376"/>
            <a:ext cx="4097338" cy="346249"/>
          </a:xfrm>
        </p:spPr>
        <p:txBody>
          <a:bodyPr/>
          <a:lstStyle/>
          <a:p>
            <a:r>
              <a:rPr lang="fr-FR" dirty="0"/>
              <a:t>Pipeline</a:t>
            </a:r>
          </a:p>
        </p:txBody>
      </p:sp>
      <p:pic>
        <p:nvPicPr>
          <p:cNvPr id="8" name="Picture 7">
            <a:extLst>
              <a:ext uri="{FF2B5EF4-FFF2-40B4-BE49-F238E27FC236}">
                <a16:creationId xmlns:a16="http://schemas.microsoft.com/office/drawing/2014/main" id="{2178C7FE-B98D-460D-B0BD-AF12E3F58F9E}"/>
              </a:ext>
            </a:extLst>
          </p:cNvPr>
          <p:cNvPicPr>
            <a:picLocks noChangeAspect="1"/>
          </p:cNvPicPr>
          <p:nvPr/>
        </p:nvPicPr>
        <p:blipFill>
          <a:blip r:embed="rId3"/>
          <a:stretch>
            <a:fillRect/>
          </a:stretch>
        </p:blipFill>
        <p:spPr>
          <a:xfrm>
            <a:off x="5483593" y="1123801"/>
            <a:ext cx="2971121" cy="3703239"/>
          </a:xfrm>
          <a:prstGeom prst="rect">
            <a:avLst/>
          </a:prstGeom>
        </p:spPr>
      </p:pic>
      <p:pic>
        <p:nvPicPr>
          <p:cNvPr id="9" name="Picture 8">
            <a:extLst>
              <a:ext uri="{FF2B5EF4-FFF2-40B4-BE49-F238E27FC236}">
                <a16:creationId xmlns:a16="http://schemas.microsoft.com/office/drawing/2014/main" id="{02B8AC40-C865-43C0-ABDB-82A3F5056CE6}"/>
              </a:ext>
            </a:extLst>
          </p:cNvPr>
          <p:cNvPicPr>
            <a:picLocks noChangeAspect="1"/>
          </p:cNvPicPr>
          <p:nvPr/>
        </p:nvPicPr>
        <p:blipFill>
          <a:blip r:embed="rId4"/>
          <a:stretch>
            <a:fillRect/>
          </a:stretch>
        </p:blipFill>
        <p:spPr>
          <a:xfrm>
            <a:off x="500496" y="1692635"/>
            <a:ext cx="4381500" cy="2319338"/>
          </a:xfrm>
          <a:prstGeom prst="rect">
            <a:avLst/>
          </a:prstGeom>
        </p:spPr>
      </p:pic>
      <p:sp>
        <p:nvSpPr>
          <p:cNvPr id="10" name="Rectangle 9">
            <a:extLst>
              <a:ext uri="{FF2B5EF4-FFF2-40B4-BE49-F238E27FC236}">
                <a16:creationId xmlns:a16="http://schemas.microsoft.com/office/drawing/2014/main" id="{6B227AA3-FD1F-4BB1-9049-034F3505EE47}"/>
              </a:ext>
            </a:extLst>
          </p:cNvPr>
          <p:cNvSpPr/>
          <p:nvPr/>
        </p:nvSpPr>
        <p:spPr>
          <a:xfrm>
            <a:off x="5980129" y="1223097"/>
            <a:ext cx="628489" cy="261850"/>
          </a:xfrm>
          <a:prstGeom prst="rect">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spTree>
    <p:extLst>
      <p:ext uri="{BB962C8B-B14F-4D97-AF65-F5344CB8AC3E}">
        <p14:creationId xmlns:p14="http://schemas.microsoft.com/office/powerpoint/2010/main" val="2407615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8352206-30BD-4B1A-BCA1-45CD54FB4BEA}"/>
              </a:ext>
            </a:extLst>
          </p:cNvPr>
          <p:cNvSpPr>
            <a:spLocks noGrp="1"/>
          </p:cNvSpPr>
          <p:nvPr>
            <p:ph type="ftr" sz="quarter" idx="24"/>
          </p:nvPr>
        </p:nvSpPr>
        <p:spPr/>
        <p:txBody>
          <a:bodyPr/>
          <a:lstStyle/>
          <a:p>
            <a:r>
              <a:rPr lang="en-GB"/>
              <a:t>IBM Client Engineering / © 2021 IBM Corporation</a:t>
            </a:r>
            <a:endParaRPr lang="en-IT"/>
          </a:p>
        </p:txBody>
      </p:sp>
      <p:sp>
        <p:nvSpPr>
          <p:cNvPr id="5" name="Title 4">
            <a:extLst>
              <a:ext uri="{FF2B5EF4-FFF2-40B4-BE49-F238E27FC236}">
                <a16:creationId xmlns:a16="http://schemas.microsoft.com/office/drawing/2014/main" id="{DBC7695A-A7BE-4F49-90F7-390468E0C5AD}"/>
              </a:ext>
            </a:extLst>
          </p:cNvPr>
          <p:cNvSpPr>
            <a:spLocks noGrp="1"/>
          </p:cNvSpPr>
          <p:nvPr>
            <p:ph type="title"/>
          </p:nvPr>
        </p:nvSpPr>
        <p:spPr>
          <a:xfrm>
            <a:off x="246062" y="243376"/>
            <a:ext cx="4097338" cy="346249"/>
          </a:xfrm>
        </p:spPr>
        <p:txBody>
          <a:bodyPr/>
          <a:lstStyle/>
          <a:p>
            <a:r>
              <a:rPr lang="fr-FR" dirty="0" err="1"/>
              <a:t>PipelineRun</a:t>
            </a:r>
            <a:endParaRPr lang="fr-FR" dirty="0"/>
          </a:p>
        </p:txBody>
      </p:sp>
      <p:pic>
        <p:nvPicPr>
          <p:cNvPr id="6" name="Picture 5">
            <a:extLst>
              <a:ext uri="{FF2B5EF4-FFF2-40B4-BE49-F238E27FC236}">
                <a16:creationId xmlns:a16="http://schemas.microsoft.com/office/drawing/2014/main" id="{5EE93183-6041-4B4E-A5A5-4E8A3769CADB}"/>
              </a:ext>
            </a:extLst>
          </p:cNvPr>
          <p:cNvPicPr>
            <a:picLocks noChangeAspect="1"/>
          </p:cNvPicPr>
          <p:nvPr/>
        </p:nvPicPr>
        <p:blipFill>
          <a:blip r:embed="rId3"/>
          <a:stretch>
            <a:fillRect/>
          </a:stretch>
        </p:blipFill>
        <p:spPr>
          <a:xfrm>
            <a:off x="4400931" y="1739357"/>
            <a:ext cx="4452639" cy="2344270"/>
          </a:xfrm>
          <a:prstGeom prst="rect">
            <a:avLst/>
          </a:prstGeom>
        </p:spPr>
      </p:pic>
      <p:pic>
        <p:nvPicPr>
          <p:cNvPr id="7" name="Picture 6">
            <a:extLst>
              <a:ext uri="{FF2B5EF4-FFF2-40B4-BE49-F238E27FC236}">
                <a16:creationId xmlns:a16="http://schemas.microsoft.com/office/drawing/2014/main" id="{62F625C2-EAF0-4D6C-8A32-485F3F819455}"/>
              </a:ext>
            </a:extLst>
          </p:cNvPr>
          <p:cNvPicPr>
            <a:picLocks noChangeAspect="1"/>
          </p:cNvPicPr>
          <p:nvPr/>
        </p:nvPicPr>
        <p:blipFill>
          <a:blip r:embed="rId4"/>
          <a:stretch>
            <a:fillRect/>
          </a:stretch>
        </p:blipFill>
        <p:spPr>
          <a:xfrm>
            <a:off x="383381" y="1075548"/>
            <a:ext cx="3805238" cy="3671888"/>
          </a:xfrm>
          <a:prstGeom prst="rect">
            <a:avLst/>
          </a:prstGeom>
        </p:spPr>
      </p:pic>
      <p:sp>
        <p:nvSpPr>
          <p:cNvPr id="8" name="Rectangle 7">
            <a:extLst>
              <a:ext uri="{FF2B5EF4-FFF2-40B4-BE49-F238E27FC236}">
                <a16:creationId xmlns:a16="http://schemas.microsoft.com/office/drawing/2014/main" id="{9A390651-5CBC-470E-80EC-D8943D4A98FD}"/>
              </a:ext>
            </a:extLst>
          </p:cNvPr>
          <p:cNvSpPr/>
          <p:nvPr/>
        </p:nvSpPr>
        <p:spPr>
          <a:xfrm>
            <a:off x="5138465" y="2685057"/>
            <a:ext cx="1740317" cy="261850"/>
          </a:xfrm>
          <a:prstGeom prst="rect">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sp>
        <p:nvSpPr>
          <p:cNvPr id="9" name="Rectangle 8">
            <a:extLst>
              <a:ext uri="{FF2B5EF4-FFF2-40B4-BE49-F238E27FC236}">
                <a16:creationId xmlns:a16="http://schemas.microsoft.com/office/drawing/2014/main" id="{4B10694B-EA38-4DE7-A4D5-A7E0BF31A66D}"/>
              </a:ext>
            </a:extLst>
          </p:cNvPr>
          <p:cNvSpPr/>
          <p:nvPr/>
        </p:nvSpPr>
        <p:spPr>
          <a:xfrm>
            <a:off x="4852555" y="1925394"/>
            <a:ext cx="784513" cy="261850"/>
          </a:xfrm>
          <a:prstGeom prst="rect">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algn="ctr" defTabSz="308074" hangingPunct="0"/>
            <a:endParaRPr lang="en-FR" kern="0">
              <a:solidFill>
                <a:srgbClr val="FFFFFF"/>
              </a:solidFill>
              <a:latin typeface="Helvetica Light"/>
              <a:ea typeface="Helvetica Light"/>
              <a:cs typeface="Helvetica Light"/>
              <a:sym typeface="Helvetica Light"/>
            </a:endParaRPr>
          </a:p>
        </p:txBody>
      </p:sp>
    </p:spTree>
    <p:extLst>
      <p:ext uri="{BB962C8B-B14F-4D97-AF65-F5344CB8AC3E}">
        <p14:creationId xmlns:p14="http://schemas.microsoft.com/office/powerpoint/2010/main" val="1082212097"/>
      </p:ext>
    </p:extLst>
  </p:cSld>
  <p:clrMapOvr>
    <a:masterClrMapping/>
  </p:clrMapOvr>
</p:sld>
</file>

<file path=ppt/theme/theme1.xml><?xml version="1.0" encoding="utf-8"?>
<a:theme xmlns:a="http://schemas.openxmlformats.org/drawingml/2006/main" name="Master Page (Blue Background)">
  <a:themeElements>
    <a:clrScheme name="IBM Client Engineering">
      <a:dk1>
        <a:srgbClr val="FFFFFF"/>
      </a:dk1>
      <a:lt1>
        <a:srgbClr val="000000"/>
      </a:lt1>
      <a:dk2>
        <a:srgbClr val="1E56F5"/>
      </a:dk2>
      <a:lt2>
        <a:srgbClr val="EEEEEE"/>
      </a:lt2>
      <a:accent1>
        <a:srgbClr val="A5272E"/>
      </a:accent1>
      <a:accent2>
        <a:srgbClr val="F94C56"/>
      </a:accent2>
      <a:accent3>
        <a:srgbClr val="022765"/>
      </a:accent3>
      <a:accent4>
        <a:srgbClr val="1075FE"/>
      </a:accent4>
      <a:accent5>
        <a:srgbClr val="D867D8"/>
      </a:accent5>
      <a:accent6>
        <a:srgbClr val="C338D8"/>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solidFill>
          <a:schemeClr val="bg1"/>
        </a:solidFill>
        <a:ln w="12700" cap="flat">
          <a:solidFill>
            <a:schemeClr val="tx1"/>
          </a:solidFill>
          <a:miter lim="400000"/>
        </a:ln>
        <a:effectLst/>
        <a:sp3d/>
      </a:spPr>
      <a:bodyPr rot="0" spcFirstLastPara="1" vertOverflow="overflow" horzOverflow="overflow" vert="horz" wrap="square" lIns="26789" tIns="26789" rIns="26789" bIns="26789" numCol="1" spcCol="38100" rtlCol="0" anchor="ctr">
        <a:spAutoFit/>
      </a:bodyPr>
      <a:lstStyle>
        <a:defPPr algn="l" defTabSz="308074" hangingPunct="0">
          <a:defRPr sz="1875" kern="0" dirty="0">
            <a:solidFill>
              <a:schemeClr val="tx1">
                <a:lumMod val="75000"/>
                <a:lumOff val="25000"/>
              </a:schemeClr>
            </a:solidFill>
            <a:latin typeface="Helvetica Light"/>
            <a:ea typeface="Helvetica Light"/>
            <a:cs typeface="Helvetica Light"/>
            <a:sym typeface="Helvetica Light"/>
          </a:defRPr>
        </a:defPPr>
      </a:lstStyle>
      <a:style>
        <a:lnRef idx="0">
          <a:scrgbClr r="0" g="0" b="0"/>
        </a:lnRef>
        <a:fillRef idx="0">
          <a:scrgbClr r="0" g="0" b="0"/>
        </a:fillRef>
        <a:effectRef idx="0">
          <a:scrgbClr r="0" g="0" b="0"/>
        </a:effectRef>
        <a:fontRef idx="none"/>
      </a: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Plex" id="{570BCD8D-F9BA-FE4D-A5E6-8D1DC87465ED}" vid="{E78D5767-A2EE-0A43-9D9D-0242390B2FCB}"/>
    </a:ext>
  </a:extLst>
</a:theme>
</file>

<file path=ppt/theme/theme10.xml><?xml version="1.0" encoding="utf-8"?>
<a:theme xmlns:a="http://schemas.openxmlformats.org/drawingml/2006/main" name="Chapters">
  <a:themeElements>
    <a:clrScheme name="Custom 2">
      <a:dk1>
        <a:srgbClr val="FFFFFF"/>
      </a:dk1>
      <a:lt1>
        <a:srgbClr val="000000"/>
      </a:lt1>
      <a:dk2>
        <a:srgbClr val="1E56F5"/>
      </a:dk2>
      <a:lt2>
        <a:srgbClr val="EEEEEE"/>
      </a:lt2>
      <a:accent1>
        <a:srgbClr val="A5272E"/>
      </a:accent1>
      <a:accent2>
        <a:srgbClr val="F94C56"/>
      </a:accent2>
      <a:accent3>
        <a:srgbClr val="022765"/>
      </a:accent3>
      <a:accent4>
        <a:srgbClr val="1075FE"/>
      </a:accent4>
      <a:accent5>
        <a:srgbClr val="D867D8"/>
      </a:accent5>
      <a:accent6>
        <a:srgbClr val="C338D8"/>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200" dirty="0">
            <a:solidFill>
              <a:schemeClr val="bg1"/>
            </a:solidFill>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Plex" id="{570BCD8D-F9BA-FE4D-A5E6-8D1DC87465ED}" vid="{E78D5767-A2EE-0A43-9D9D-0242390B2FCB}"/>
    </a:ext>
  </a:extLst>
</a:theme>
</file>

<file path=ppt/theme/theme11.xml><?xml version="1.0" encoding="utf-8"?>
<a:theme xmlns:a="http://schemas.openxmlformats.org/drawingml/2006/main" name="Section Title">
  <a:themeElements>
    <a:clrScheme name="IBM Client Engineering">
      <a:dk1>
        <a:srgbClr val="FFFFFF"/>
      </a:dk1>
      <a:lt1>
        <a:srgbClr val="000000"/>
      </a:lt1>
      <a:dk2>
        <a:srgbClr val="1E56F5"/>
      </a:dk2>
      <a:lt2>
        <a:srgbClr val="EEEEEE"/>
      </a:lt2>
      <a:accent1>
        <a:srgbClr val="A5272E"/>
      </a:accent1>
      <a:accent2>
        <a:srgbClr val="F94C56"/>
      </a:accent2>
      <a:accent3>
        <a:srgbClr val="022765"/>
      </a:accent3>
      <a:accent4>
        <a:srgbClr val="1075FE"/>
      </a:accent4>
      <a:accent5>
        <a:srgbClr val="D867D8"/>
      </a:accent5>
      <a:accent6>
        <a:srgbClr val="C338D8"/>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200" dirty="0">
            <a:solidFill>
              <a:schemeClr val="bg1"/>
            </a:solidFill>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Plex" id="{570BCD8D-F9BA-FE4D-A5E6-8D1DC87465ED}" vid="{E78D5767-A2EE-0A43-9D9D-0242390B2FCB}"/>
    </a:ext>
  </a:extLst>
</a:theme>
</file>

<file path=ppt/theme/theme12.xml><?xml version="1.0" encoding="utf-8"?>
<a:theme xmlns:a="http://schemas.openxmlformats.org/drawingml/2006/main" name="Layout Photo">
  <a:themeElements>
    <a:clrScheme name="IBM Client Engineering">
      <a:dk1>
        <a:srgbClr val="FFFFFF"/>
      </a:dk1>
      <a:lt1>
        <a:srgbClr val="000000"/>
      </a:lt1>
      <a:dk2>
        <a:srgbClr val="1E56F5"/>
      </a:dk2>
      <a:lt2>
        <a:srgbClr val="EEEEEE"/>
      </a:lt2>
      <a:accent1>
        <a:srgbClr val="A5272E"/>
      </a:accent1>
      <a:accent2>
        <a:srgbClr val="F94C56"/>
      </a:accent2>
      <a:accent3>
        <a:srgbClr val="022765"/>
      </a:accent3>
      <a:accent4>
        <a:srgbClr val="1075FE"/>
      </a:accent4>
      <a:accent5>
        <a:srgbClr val="D867D8"/>
      </a:accent5>
      <a:accent6>
        <a:srgbClr val="C338D8"/>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200" dirty="0">
            <a:solidFill>
              <a:schemeClr val="bg1"/>
            </a:solidFill>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Plex" id="{570BCD8D-F9BA-FE4D-A5E6-8D1DC87465ED}" vid="{E78D5767-A2EE-0A43-9D9D-0242390B2FCB}"/>
    </a:ext>
  </a:extLst>
</a:theme>
</file>

<file path=ppt/theme/theme13.xml><?xml version="1.0" encoding="utf-8"?>
<a:theme xmlns:a="http://schemas.openxmlformats.org/drawingml/2006/main" name="Flows &amp; Charts">
  <a:themeElements>
    <a:clrScheme name="IBM Client Engineering">
      <a:dk1>
        <a:srgbClr val="FFFFFF"/>
      </a:dk1>
      <a:lt1>
        <a:srgbClr val="000000"/>
      </a:lt1>
      <a:dk2>
        <a:srgbClr val="1E56F5"/>
      </a:dk2>
      <a:lt2>
        <a:srgbClr val="EEEEEE"/>
      </a:lt2>
      <a:accent1>
        <a:srgbClr val="A5272E"/>
      </a:accent1>
      <a:accent2>
        <a:srgbClr val="F94C56"/>
      </a:accent2>
      <a:accent3>
        <a:srgbClr val="022765"/>
      </a:accent3>
      <a:accent4>
        <a:srgbClr val="1075FE"/>
      </a:accent4>
      <a:accent5>
        <a:srgbClr val="D867D8"/>
      </a:accent5>
      <a:accent6>
        <a:srgbClr val="C338D8"/>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200" dirty="0">
            <a:solidFill>
              <a:schemeClr val="bg1"/>
            </a:solidFill>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Plex" id="{570BCD8D-F9BA-FE4D-A5E6-8D1DC87465ED}" vid="{E78D5767-A2EE-0A43-9D9D-0242390B2FCB}"/>
    </a:ext>
  </a:extLst>
</a:theme>
</file>

<file path=ppt/theme/theme14.xml><?xml version="1.0" encoding="utf-8"?>
<a:theme xmlns:a="http://schemas.openxmlformats.org/drawingml/2006/main" name="1_Master Page (Blue Background)">
  <a:themeElements>
    <a:clrScheme name="IBM Client Engineering">
      <a:dk1>
        <a:srgbClr val="FFFFFF"/>
      </a:dk1>
      <a:lt1>
        <a:srgbClr val="000000"/>
      </a:lt1>
      <a:dk2>
        <a:srgbClr val="1E56F5"/>
      </a:dk2>
      <a:lt2>
        <a:srgbClr val="EEEEEE"/>
      </a:lt2>
      <a:accent1>
        <a:srgbClr val="A5272E"/>
      </a:accent1>
      <a:accent2>
        <a:srgbClr val="F94C56"/>
      </a:accent2>
      <a:accent3>
        <a:srgbClr val="022765"/>
      </a:accent3>
      <a:accent4>
        <a:srgbClr val="1075FE"/>
      </a:accent4>
      <a:accent5>
        <a:srgbClr val="D867D8"/>
      </a:accent5>
      <a:accent6>
        <a:srgbClr val="C338D8"/>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200" dirty="0">
            <a:solidFill>
              <a:schemeClr val="bg1"/>
            </a:solidFill>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Plex" id="{570BCD8D-F9BA-FE4D-A5E6-8D1DC87465ED}" vid="{E78D5767-A2EE-0A43-9D9D-0242390B2FCB}"/>
    </a:ext>
  </a:extLst>
</a:theme>
</file>

<file path=ppt/theme/theme15.xml><?xml version="1.0" encoding="utf-8"?>
<a:theme xmlns:a="http://schemas.openxmlformats.org/drawingml/2006/main" name="1_OnePager Half Screen - Right">
  <a:themeElements>
    <a:clrScheme name="IBM Client Engineering">
      <a:dk1>
        <a:srgbClr val="FFFFFF"/>
      </a:dk1>
      <a:lt1>
        <a:srgbClr val="000000"/>
      </a:lt1>
      <a:dk2>
        <a:srgbClr val="1E56F5"/>
      </a:dk2>
      <a:lt2>
        <a:srgbClr val="EEEEEE"/>
      </a:lt2>
      <a:accent1>
        <a:srgbClr val="A5272E"/>
      </a:accent1>
      <a:accent2>
        <a:srgbClr val="F94C56"/>
      </a:accent2>
      <a:accent3>
        <a:srgbClr val="022765"/>
      </a:accent3>
      <a:accent4>
        <a:srgbClr val="1075FE"/>
      </a:accent4>
      <a:accent5>
        <a:srgbClr val="D867D8"/>
      </a:accent5>
      <a:accent6>
        <a:srgbClr val="C338D8"/>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200" dirty="0">
            <a:solidFill>
              <a:schemeClr val="bg1"/>
            </a:solidFill>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Plex" id="{570BCD8D-F9BA-FE4D-A5E6-8D1DC87465ED}" vid="{E78D5767-A2EE-0A43-9D9D-0242390B2FCB}"/>
    </a:ext>
  </a:extLst>
</a:theme>
</file>

<file path=ppt/theme/theme16.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17.xml><?xml version="1.0" encoding="utf-8"?>
<a:theme xmlns:a="http://schemas.openxmlformats.org/drawingml/2006/main" name="IBM BxD 2018 black background">
  <a:themeElements>
    <a:clrScheme name="Custom 53">
      <a:dk1>
        <a:srgbClr val="FFFFFF"/>
      </a:dk1>
      <a:lt1>
        <a:srgbClr val="000000"/>
      </a:lt1>
      <a:dk2>
        <a:srgbClr val="565656"/>
      </a:dk2>
      <a:lt2>
        <a:srgbClr val="F3F3F3"/>
      </a:lt2>
      <a:accent1>
        <a:srgbClr val="757575"/>
      </a:accent1>
      <a:accent2>
        <a:srgbClr val="0F6DFF"/>
      </a:accent2>
      <a:accent3>
        <a:srgbClr val="D6316C"/>
      </a:accent3>
      <a:accent4>
        <a:srgbClr val="914BFA"/>
      </a:accent4>
      <a:accent5>
        <a:srgbClr val="008280"/>
      </a:accent5>
      <a:accent6>
        <a:srgbClr val="6E757D"/>
      </a:accent6>
      <a:hlink>
        <a:srgbClr val="0E6FFF"/>
      </a:hlink>
      <a:folHlink>
        <a:srgbClr val="6BA5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2.xml><?xml version="1.0" encoding="utf-8"?>
<a:theme xmlns:a="http://schemas.openxmlformats.org/drawingml/2006/main" name="Table of Content">
  <a:themeElements>
    <a:clrScheme name="IBM Client Engineering">
      <a:dk1>
        <a:srgbClr val="FFFFFF"/>
      </a:dk1>
      <a:lt1>
        <a:srgbClr val="000000"/>
      </a:lt1>
      <a:dk2>
        <a:srgbClr val="1E56F5"/>
      </a:dk2>
      <a:lt2>
        <a:srgbClr val="EEEEEE"/>
      </a:lt2>
      <a:accent1>
        <a:srgbClr val="A5272E"/>
      </a:accent1>
      <a:accent2>
        <a:srgbClr val="F94C56"/>
      </a:accent2>
      <a:accent3>
        <a:srgbClr val="022765"/>
      </a:accent3>
      <a:accent4>
        <a:srgbClr val="1075FE"/>
      </a:accent4>
      <a:accent5>
        <a:srgbClr val="D867D8"/>
      </a:accent5>
      <a:accent6>
        <a:srgbClr val="C338D8"/>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200" dirty="0">
            <a:solidFill>
              <a:schemeClr val="bg1"/>
            </a:solidFill>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Plex" id="{570BCD8D-F9BA-FE4D-A5E6-8D1DC87465ED}" vid="{E78D5767-A2EE-0A43-9D9D-0242390B2FCB}"/>
    </a:ext>
  </a:extLst>
</a:theme>
</file>

<file path=ppt/theme/theme3.xml><?xml version="1.0" encoding="utf-8"?>
<a:theme xmlns:a="http://schemas.openxmlformats.org/drawingml/2006/main" name="Master Roadmaps">
  <a:themeElements>
    <a:clrScheme name="IBM Client Engineering">
      <a:dk1>
        <a:srgbClr val="FFFFFF"/>
      </a:dk1>
      <a:lt1>
        <a:srgbClr val="000000"/>
      </a:lt1>
      <a:dk2>
        <a:srgbClr val="1E56F5"/>
      </a:dk2>
      <a:lt2>
        <a:srgbClr val="EEEEEE"/>
      </a:lt2>
      <a:accent1>
        <a:srgbClr val="A5272E"/>
      </a:accent1>
      <a:accent2>
        <a:srgbClr val="F94C56"/>
      </a:accent2>
      <a:accent3>
        <a:srgbClr val="022765"/>
      </a:accent3>
      <a:accent4>
        <a:srgbClr val="1075FE"/>
      </a:accent4>
      <a:accent5>
        <a:srgbClr val="D867D8"/>
      </a:accent5>
      <a:accent6>
        <a:srgbClr val="C338D8"/>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200" dirty="0">
            <a:solidFill>
              <a:schemeClr val="bg1"/>
            </a:solidFill>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Plex" id="{570BCD8D-F9BA-FE4D-A5E6-8D1DC87465ED}" vid="{E78D5767-A2EE-0A43-9D9D-0242390B2FCB}"/>
    </a:ext>
  </a:extLst>
</a:theme>
</file>

<file path=ppt/theme/theme4.xml><?xml version="1.0" encoding="utf-8"?>
<a:theme xmlns:a="http://schemas.openxmlformats.org/drawingml/2006/main" name="OnePager Standard">
  <a:themeElements>
    <a:clrScheme name="IBM Client Engineering">
      <a:dk1>
        <a:srgbClr val="FFFFFF"/>
      </a:dk1>
      <a:lt1>
        <a:srgbClr val="000000"/>
      </a:lt1>
      <a:dk2>
        <a:srgbClr val="1E56F5"/>
      </a:dk2>
      <a:lt2>
        <a:srgbClr val="EEEEEE"/>
      </a:lt2>
      <a:accent1>
        <a:srgbClr val="A5272E"/>
      </a:accent1>
      <a:accent2>
        <a:srgbClr val="F94C56"/>
      </a:accent2>
      <a:accent3>
        <a:srgbClr val="022765"/>
      </a:accent3>
      <a:accent4>
        <a:srgbClr val="1075FE"/>
      </a:accent4>
      <a:accent5>
        <a:srgbClr val="D867D8"/>
      </a:accent5>
      <a:accent6>
        <a:srgbClr val="C338D8"/>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200" dirty="0">
            <a:solidFill>
              <a:schemeClr val="bg1"/>
            </a:solidFill>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Plex" id="{570BCD8D-F9BA-FE4D-A5E6-8D1DC87465ED}" vid="{E78D5767-A2EE-0A43-9D9D-0242390B2FCB}"/>
    </a:ext>
  </a:extLst>
</a:theme>
</file>

<file path=ppt/theme/theme5.xml><?xml version="1.0" encoding="utf-8"?>
<a:theme xmlns:a="http://schemas.openxmlformats.org/drawingml/2006/main" name="OnePager Half Screen - Left">
  <a:themeElements>
    <a:clrScheme name="IBM Client Engineering">
      <a:dk1>
        <a:srgbClr val="FFFFFF"/>
      </a:dk1>
      <a:lt1>
        <a:srgbClr val="000000"/>
      </a:lt1>
      <a:dk2>
        <a:srgbClr val="1E56F5"/>
      </a:dk2>
      <a:lt2>
        <a:srgbClr val="EEEEEE"/>
      </a:lt2>
      <a:accent1>
        <a:srgbClr val="A5272E"/>
      </a:accent1>
      <a:accent2>
        <a:srgbClr val="F94C56"/>
      </a:accent2>
      <a:accent3>
        <a:srgbClr val="022765"/>
      </a:accent3>
      <a:accent4>
        <a:srgbClr val="1075FE"/>
      </a:accent4>
      <a:accent5>
        <a:srgbClr val="D867D8"/>
      </a:accent5>
      <a:accent6>
        <a:srgbClr val="C338D8"/>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200" dirty="0">
            <a:solidFill>
              <a:schemeClr val="bg1"/>
            </a:solidFill>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Plex" id="{570BCD8D-F9BA-FE4D-A5E6-8D1DC87465ED}" vid="{E78D5767-A2EE-0A43-9D9D-0242390B2FCB}"/>
    </a:ext>
  </a:extLst>
</a:theme>
</file>

<file path=ppt/theme/theme6.xml><?xml version="1.0" encoding="utf-8"?>
<a:theme xmlns:a="http://schemas.openxmlformats.org/drawingml/2006/main" name="OnePager Half Screen - Right">
  <a:themeElements>
    <a:clrScheme name="IBM Client Engineering">
      <a:dk1>
        <a:srgbClr val="FFFFFF"/>
      </a:dk1>
      <a:lt1>
        <a:srgbClr val="000000"/>
      </a:lt1>
      <a:dk2>
        <a:srgbClr val="1E56F5"/>
      </a:dk2>
      <a:lt2>
        <a:srgbClr val="EEEEEE"/>
      </a:lt2>
      <a:accent1>
        <a:srgbClr val="A5272E"/>
      </a:accent1>
      <a:accent2>
        <a:srgbClr val="F94C56"/>
      </a:accent2>
      <a:accent3>
        <a:srgbClr val="022765"/>
      </a:accent3>
      <a:accent4>
        <a:srgbClr val="1075FE"/>
      </a:accent4>
      <a:accent5>
        <a:srgbClr val="D867D8"/>
      </a:accent5>
      <a:accent6>
        <a:srgbClr val="C338D8"/>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200" dirty="0">
            <a:solidFill>
              <a:schemeClr val="bg1"/>
            </a:solidFill>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Plex" id="{570BCD8D-F9BA-FE4D-A5E6-8D1DC87465ED}" vid="{E78D5767-A2EE-0A43-9D9D-0242390B2FCB}"/>
    </a:ext>
  </a:extLst>
</a:theme>
</file>

<file path=ppt/theme/theme7.xml><?xml version="1.0" encoding="utf-8"?>
<a:theme xmlns:a="http://schemas.openxmlformats.org/drawingml/2006/main" name="Master Flower Interstitials">
  <a:themeElements>
    <a:clrScheme name="IBM Client Engineering">
      <a:dk1>
        <a:srgbClr val="FFFFFF"/>
      </a:dk1>
      <a:lt1>
        <a:srgbClr val="000000"/>
      </a:lt1>
      <a:dk2>
        <a:srgbClr val="1E56F5"/>
      </a:dk2>
      <a:lt2>
        <a:srgbClr val="EEEEEE"/>
      </a:lt2>
      <a:accent1>
        <a:srgbClr val="A5272E"/>
      </a:accent1>
      <a:accent2>
        <a:srgbClr val="F94C56"/>
      </a:accent2>
      <a:accent3>
        <a:srgbClr val="022765"/>
      </a:accent3>
      <a:accent4>
        <a:srgbClr val="1075FE"/>
      </a:accent4>
      <a:accent5>
        <a:srgbClr val="D867D8"/>
      </a:accent5>
      <a:accent6>
        <a:srgbClr val="C338D8"/>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200" dirty="0">
            <a:solidFill>
              <a:schemeClr val="bg1"/>
            </a:solidFill>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Plex" id="{570BCD8D-F9BA-FE4D-A5E6-8D1DC87465ED}" vid="{E78D5767-A2EE-0A43-9D9D-0242390B2FCB}"/>
    </a:ext>
  </a:extLst>
</a:theme>
</file>

<file path=ppt/theme/theme8.xml><?xml version="1.0" encoding="utf-8"?>
<a:theme xmlns:a="http://schemas.openxmlformats.org/drawingml/2006/main" name="Master Node Interstitials">
  <a:themeElements>
    <a:clrScheme name="IBM Client Engineering">
      <a:dk1>
        <a:srgbClr val="FFFFFF"/>
      </a:dk1>
      <a:lt1>
        <a:srgbClr val="000000"/>
      </a:lt1>
      <a:dk2>
        <a:srgbClr val="1E56F5"/>
      </a:dk2>
      <a:lt2>
        <a:srgbClr val="EEEEEE"/>
      </a:lt2>
      <a:accent1>
        <a:srgbClr val="A5272E"/>
      </a:accent1>
      <a:accent2>
        <a:srgbClr val="F94C56"/>
      </a:accent2>
      <a:accent3>
        <a:srgbClr val="022765"/>
      </a:accent3>
      <a:accent4>
        <a:srgbClr val="1075FE"/>
      </a:accent4>
      <a:accent5>
        <a:srgbClr val="D867D8"/>
      </a:accent5>
      <a:accent6>
        <a:srgbClr val="C338D8"/>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200" dirty="0">
            <a:solidFill>
              <a:schemeClr val="bg1"/>
            </a:solidFill>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Plex" id="{570BCD8D-F9BA-FE4D-A5E6-8D1DC87465ED}" vid="{E78D5767-A2EE-0A43-9D9D-0242390B2FCB}"/>
    </a:ext>
  </a:extLst>
</a:theme>
</file>

<file path=ppt/theme/theme9.xml><?xml version="1.0" encoding="utf-8"?>
<a:theme xmlns:a="http://schemas.openxmlformats.org/drawingml/2006/main" name="Other Covers">
  <a:themeElements>
    <a:clrScheme name="IBM Client Engineering">
      <a:dk1>
        <a:srgbClr val="FFFFFF"/>
      </a:dk1>
      <a:lt1>
        <a:srgbClr val="000000"/>
      </a:lt1>
      <a:dk2>
        <a:srgbClr val="1E56F5"/>
      </a:dk2>
      <a:lt2>
        <a:srgbClr val="EEEEEE"/>
      </a:lt2>
      <a:accent1>
        <a:srgbClr val="A5272E"/>
      </a:accent1>
      <a:accent2>
        <a:srgbClr val="F94C56"/>
      </a:accent2>
      <a:accent3>
        <a:srgbClr val="022765"/>
      </a:accent3>
      <a:accent4>
        <a:srgbClr val="1075FE"/>
      </a:accent4>
      <a:accent5>
        <a:srgbClr val="D867D8"/>
      </a:accent5>
      <a:accent6>
        <a:srgbClr val="C338D8"/>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200" dirty="0">
            <a:solidFill>
              <a:schemeClr val="bg1"/>
            </a:solidFill>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Plex" id="{570BCD8D-F9BA-FE4D-A5E6-8D1DC87465ED}" vid="{E78D5767-A2EE-0A43-9D9D-0242390B2FCB}"/>
    </a:ext>
  </a:extLst>
</a:theme>
</file>

<file path=docProps/app.xml><?xml version="1.0" encoding="utf-8"?>
<Properties xmlns="http://schemas.openxmlformats.org/officeDocument/2006/extended-properties" xmlns:vt="http://schemas.openxmlformats.org/officeDocument/2006/docPropsVTypes">
  <Template>IBM 2019 Master template (black background)</Template>
  <TotalTime>44713</TotalTime>
  <Words>1035</Words>
  <Application>Microsoft Office PowerPoint</Application>
  <PresentationFormat>On-screen Show (16:9)</PresentationFormat>
  <Paragraphs>205</Paragraphs>
  <Slides>28</Slides>
  <Notes>7</Notes>
  <HiddenSlides>0</HiddenSlides>
  <MMClips>0</MMClips>
  <ScaleCrop>false</ScaleCrop>
  <HeadingPairs>
    <vt:vector size="6" baseType="variant">
      <vt:variant>
        <vt:lpstr>Fonts Used</vt:lpstr>
      </vt:variant>
      <vt:variant>
        <vt:i4>14</vt:i4>
      </vt:variant>
      <vt:variant>
        <vt:lpstr>Theme</vt:lpstr>
      </vt:variant>
      <vt:variant>
        <vt:i4>15</vt:i4>
      </vt:variant>
      <vt:variant>
        <vt:lpstr>Slide Titles</vt:lpstr>
      </vt:variant>
      <vt:variant>
        <vt:i4>28</vt:i4>
      </vt:variant>
    </vt:vector>
  </HeadingPairs>
  <TitlesOfParts>
    <vt:vector size="57" baseType="lpstr">
      <vt:lpstr>.AppleSystemUIFont</vt:lpstr>
      <vt:lpstr>Arial</vt:lpstr>
      <vt:lpstr>Helvetica Light</vt:lpstr>
      <vt:lpstr>Helvetica Neue</vt:lpstr>
      <vt:lpstr>HelvNeue Light for IBM</vt:lpstr>
      <vt:lpstr>IBM Plex Mono</vt:lpstr>
      <vt:lpstr>IBM Plex Mono SemiBold</vt:lpstr>
      <vt:lpstr>IBM Plex Sans</vt:lpstr>
      <vt:lpstr>IBM Plex Sans Bold</vt:lpstr>
      <vt:lpstr>IBM Plex Sans Light</vt:lpstr>
      <vt:lpstr>IBM Plex Sans Regular</vt:lpstr>
      <vt:lpstr>IBM Plex Sans SemiBold</vt:lpstr>
      <vt:lpstr>System Font Regular</vt:lpstr>
      <vt:lpstr>Wingdings</vt:lpstr>
      <vt:lpstr>Master Page (Blue Background)</vt:lpstr>
      <vt:lpstr>Table of Content</vt:lpstr>
      <vt:lpstr>Master Roadmaps</vt:lpstr>
      <vt:lpstr>OnePager Standard</vt:lpstr>
      <vt:lpstr>OnePager Half Screen - Left</vt:lpstr>
      <vt:lpstr>OnePager Half Screen - Right</vt:lpstr>
      <vt:lpstr>Master Flower Interstitials</vt:lpstr>
      <vt:lpstr>Master Node Interstitials</vt:lpstr>
      <vt:lpstr>Other Covers</vt:lpstr>
      <vt:lpstr>Chapters</vt:lpstr>
      <vt:lpstr>Section Title</vt:lpstr>
      <vt:lpstr>Layout Photo</vt:lpstr>
      <vt:lpstr>Flows &amp; Charts</vt:lpstr>
      <vt:lpstr>1_Master Page (Blue Background)</vt:lpstr>
      <vt:lpstr>1_OnePager Half Screen - Right</vt:lpstr>
      <vt:lpstr>IBM Client Engineering</vt:lpstr>
      <vt:lpstr>Have you already used a CI/CD tool before ?</vt:lpstr>
      <vt:lpstr>What is Tekton?</vt:lpstr>
      <vt:lpstr>What concepts does Tekton introduce?</vt:lpstr>
      <vt:lpstr>Tekton concepts</vt:lpstr>
      <vt:lpstr>Step</vt:lpstr>
      <vt:lpstr>Task</vt:lpstr>
      <vt:lpstr>Pipeline</vt:lpstr>
      <vt:lpstr>PipelineRun</vt:lpstr>
      <vt:lpstr>Trigger</vt:lpstr>
      <vt:lpstr>Catalog &amp; Hub</vt:lpstr>
      <vt:lpstr>All in action!</vt:lpstr>
      <vt:lpstr>Let’s start on an example!</vt:lpstr>
      <vt:lpstr>Assignment example</vt:lpstr>
      <vt:lpstr>What is needed to deploy our code in the context of this lab?   - infrastructure?  - inputs?  - minimum tasks for Node.js app?  - outputs? </vt:lpstr>
      <vt:lpstr>Infrastructure: OpenShift Pipelines Operator</vt:lpstr>
      <vt:lpstr>Action chain</vt:lpstr>
      <vt:lpstr>Pipeline &amp; PipelineRun</vt:lpstr>
      <vt:lpstr>Task#1 clone</vt:lpstr>
      <vt:lpstr>GitHub Enterprise authentication</vt:lpstr>
      <vt:lpstr>Task#2 CI Tests</vt:lpstr>
      <vt:lpstr>Task#3 Build &amp; Push</vt:lpstr>
      <vt:lpstr>Build &amp; Push</vt:lpstr>
      <vt:lpstr>Task#4 Manifests</vt:lpstr>
      <vt:lpstr>Kustomize</vt:lpstr>
      <vt:lpstr>Task#5 Deploy (to dev)</vt:lpstr>
      <vt:lpstr>Task#6 Tekton Triggers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Master presentation template on blue background, three line maximum — First Lastname Job Title</dc:title>
  <dc:creator>Principia Maria Laura Mazzarelli</dc:creator>
  <cp:lastModifiedBy>Coralie Jonvel</cp:lastModifiedBy>
  <cp:revision>162</cp:revision>
  <cp:lastPrinted>2019-04-25T15:14:05Z</cp:lastPrinted>
  <dcterms:created xsi:type="dcterms:W3CDTF">2021-06-09T07:43:24Z</dcterms:created>
  <dcterms:modified xsi:type="dcterms:W3CDTF">2022-05-02T12:33:43Z</dcterms:modified>
</cp:coreProperties>
</file>